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9"/>
  </p:notesMasterIdLst>
  <p:sldIdLst>
    <p:sldId id="256" r:id="rId2"/>
    <p:sldId id="257" r:id="rId3"/>
    <p:sldId id="291" r:id="rId4"/>
    <p:sldId id="260" r:id="rId5"/>
    <p:sldId id="294" r:id="rId6"/>
    <p:sldId id="293" r:id="rId7"/>
    <p:sldId id="266" r:id="rId8"/>
    <p:sldId id="297" r:id="rId9"/>
    <p:sldId id="298" r:id="rId10"/>
    <p:sldId id="299" r:id="rId11"/>
    <p:sldId id="263" r:id="rId12"/>
    <p:sldId id="314" r:id="rId13"/>
    <p:sldId id="259" r:id="rId14"/>
    <p:sldId id="273" r:id="rId15"/>
    <p:sldId id="304" r:id="rId16"/>
    <p:sldId id="305" r:id="rId17"/>
    <p:sldId id="308" r:id="rId18"/>
    <p:sldId id="316" r:id="rId19"/>
    <p:sldId id="302" r:id="rId20"/>
    <p:sldId id="309" r:id="rId21"/>
    <p:sldId id="310" r:id="rId22"/>
    <p:sldId id="311" r:id="rId23"/>
    <p:sldId id="313" r:id="rId24"/>
    <p:sldId id="312" r:id="rId25"/>
    <p:sldId id="315" r:id="rId26"/>
    <p:sldId id="317" r:id="rId27"/>
    <p:sldId id="283" r:id="rId28"/>
  </p:sldIdLst>
  <p:sldSz cx="9144000" cy="5143500" type="screen16x9"/>
  <p:notesSz cx="6858000" cy="9144000"/>
  <p:embeddedFontLst>
    <p:embeddedFont>
      <p:font typeface="Livvic" pitchFamily="2" charset="0"/>
      <p:regular r:id="rId30"/>
      <p:bold r:id="rId31"/>
      <p:italic r:id="rId32"/>
      <p:boldItalic r:id="rId33"/>
    </p:embeddedFont>
    <p:embeddedFont>
      <p:font typeface="Oswald" panose="00000500000000000000" pitchFamily="2" charset="0"/>
      <p:regular r:id="rId34"/>
      <p:bold r:id="rId35"/>
    </p:embeddedFont>
    <p:embeddedFont>
      <p:font typeface="Raleway"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CF3D7-AF0F-4A50-9041-477BEA91E8A2}" v="75" dt="2023-06-07T14:49:37.121"/>
  </p1510:revLst>
</p1510:revInfo>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snapToGrid="0">
      <p:cViewPr varScale="1">
        <p:scale>
          <a:sx n="106" d="100"/>
          <a:sy n="106" d="100"/>
        </p:scale>
        <p:origin x="85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24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CUSTOM_1_1_1_1">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9" name="Google Shape;169;p17"/>
          <p:cNvGrpSpPr/>
          <p:nvPr/>
        </p:nvGrpSpPr>
        <p:grpSpPr>
          <a:xfrm rot="-5400000" flipH="1">
            <a:off x="8346375" y="2285371"/>
            <a:ext cx="1022509" cy="572747"/>
            <a:chOff x="-77" y="3784091"/>
            <a:chExt cx="2423582" cy="1357541"/>
          </a:xfrm>
        </p:grpSpPr>
        <p:sp>
          <p:nvSpPr>
            <p:cNvPr id="170" name="Google Shape;170;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rot="5400000" flipH="1">
            <a:off x="-224875" y="2285371"/>
            <a:ext cx="1022509" cy="572747"/>
            <a:chOff x="-77" y="3784091"/>
            <a:chExt cx="2423582" cy="1357541"/>
          </a:xfrm>
        </p:grpSpPr>
        <p:sp>
          <p:nvSpPr>
            <p:cNvPr id="176" name="Google Shape;176;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270751" y="-269305"/>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ELECTROCART, SHOPPING</a:t>
            </a:r>
            <a:br>
              <a:rPr lang="en" dirty="0"/>
            </a:br>
            <a:r>
              <a:rPr lang="en" dirty="0"/>
              <a:t>APPLICATION </a:t>
            </a:r>
            <a:endParaRPr dirty="0"/>
          </a:p>
        </p:txBody>
      </p:sp>
      <p:sp>
        <p:nvSpPr>
          <p:cNvPr id="213" name="Google Shape;213;p22"/>
          <p:cNvSpPr txBox="1">
            <a:spLocks noGrp="1"/>
          </p:cNvSpPr>
          <p:nvPr>
            <p:ph type="subTitle" idx="1"/>
          </p:nvPr>
        </p:nvSpPr>
        <p:spPr>
          <a:xfrm>
            <a:off x="2774609" y="2580887"/>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IN" sz="1200" dirty="0">
                <a:latin typeface="Times New Roman" panose="02020603050405020304" pitchFamily="18" charset="0"/>
                <a:cs typeface="Times New Roman" panose="02020603050405020304" pitchFamily="18" charset="0"/>
              </a:rPr>
              <a:t>PRIYANKA KADAM</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355201" y="3416220"/>
            <a:ext cx="1208609" cy="1263241"/>
            <a:chOff x="-747068" y="-488408"/>
            <a:chExt cx="936689" cy="979029"/>
          </a:xfrm>
        </p:grpSpPr>
        <p:sp>
          <p:nvSpPr>
            <p:cNvPr id="219" name="Google Shape;219;p22"/>
            <p:cNvSpPr/>
            <p:nvPr/>
          </p:nvSpPr>
          <p:spPr>
            <a:xfrm>
              <a:off x="-747068" y="-488408"/>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2"/>
          <p:cNvGrpSpPr/>
          <p:nvPr/>
        </p:nvGrpSpPr>
        <p:grpSpPr>
          <a:xfrm>
            <a:off x="6961321" y="418295"/>
            <a:ext cx="1640664" cy="1969640"/>
            <a:chOff x="301976" y="-1334266"/>
            <a:chExt cx="1361321" cy="1634285"/>
          </a:xfrm>
        </p:grpSpPr>
        <p:sp>
          <p:nvSpPr>
            <p:cNvPr id="239" name="Google Shape;239;p22"/>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2"/>
          <p:cNvGrpSpPr/>
          <p:nvPr/>
        </p:nvGrpSpPr>
        <p:grpSpPr>
          <a:xfrm>
            <a:off x="7585305" y="2112434"/>
            <a:ext cx="1293773" cy="1195961"/>
            <a:chOff x="8287710" y="819716"/>
            <a:chExt cx="856293" cy="791556"/>
          </a:xfrm>
        </p:grpSpPr>
        <p:sp>
          <p:nvSpPr>
            <p:cNvPr id="275" name="Google Shape;275;p22"/>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2"/>
          <p:cNvGrpSpPr/>
          <p:nvPr/>
        </p:nvGrpSpPr>
        <p:grpSpPr>
          <a:xfrm>
            <a:off x="730272" y="2229943"/>
            <a:ext cx="1655354" cy="1427061"/>
            <a:chOff x="1739746" y="-454299"/>
            <a:chExt cx="1008501" cy="869417"/>
          </a:xfrm>
        </p:grpSpPr>
        <p:sp>
          <p:nvSpPr>
            <p:cNvPr id="305" name="Google Shape;305;p22"/>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277E4D8-1189-6838-0E4E-70E92714E55B}"/>
              </a:ext>
            </a:extLst>
          </p:cNvPr>
          <p:cNvSpPr txBox="1"/>
          <p:nvPr/>
        </p:nvSpPr>
        <p:spPr>
          <a:xfrm>
            <a:off x="1995798" y="3099853"/>
            <a:ext cx="4572000" cy="2031325"/>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Nishant Patil</a:t>
            </a:r>
          </a:p>
          <a:p>
            <a:pPr algn="ctr"/>
            <a:r>
              <a:rPr lang="en-US" sz="1400" dirty="0" err="1">
                <a:solidFill>
                  <a:schemeClr val="bg1">
                    <a:lumMod val="95000"/>
                  </a:schemeClr>
                </a:solidFill>
                <a:latin typeface="Times New Roman" panose="02020603050405020304" pitchFamily="18" charset="0"/>
                <a:cs typeface="Times New Roman" panose="02020603050405020304" pitchFamily="18" charset="0"/>
              </a:rPr>
              <a:t>Sujal</a:t>
            </a:r>
            <a:r>
              <a:rPr lang="en-US" sz="1400" dirty="0">
                <a:solidFill>
                  <a:schemeClr val="bg1">
                    <a:lumMod val="95000"/>
                  </a:schemeClr>
                </a:solidFill>
                <a:latin typeface="Times New Roman" panose="02020603050405020304" pitchFamily="18" charset="0"/>
                <a:cs typeface="Times New Roman" panose="02020603050405020304" pitchFamily="18" charset="0"/>
              </a:rPr>
              <a:t> </a:t>
            </a:r>
            <a:r>
              <a:rPr lang="en-US" sz="1400" dirty="0" err="1">
                <a:solidFill>
                  <a:schemeClr val="bg1">
                    <a:lumMod val="95000"/>
                  </a:schemeClr>
                </a:solidFill>
                <a:latin typeface="Times New Roman" panose="02020603050405020304" pitchFamily="18" charset="0"/>
                <a:cs typeface="Times New Roman" panose="02020603050405020304" pitchFamily="18" charset="0"/>
              </a:rPr>
              <a:t>Ugale</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dirty="0">
                <a:solidFill>
                  <a:schemeClr val="bg1">
                    <a:lumMod val="95000"/>
                  </a:schemeClr>
                </a:solidFill>
                <a:latin typeface="Times New Roman" panose="02020603050405020304" pitchFamily="18" charset="0"/>
                <a:cs typeface="Times New Roman" panose="02020603050405020304" pitchFamily="18" charset="0"/>
              </a:rPr>
              <a:t>Manisha </a:t>
            </a:r>
            <a:r>
              <a:rPr lang="en-US" dirty="0" err="1">
                <a:solidFill>
                  <a:schemeClr val="bg1">
                    <a:lumMod val="95000"/>
                  </a:schemeClr>
                </a:solidFill>
                <a:latin typeface="Times New Roman" panose="02020603050405020304" pitchFamily="18" charset="0"/>
                <a:cs typeface="Times New Roman" panose="02020603050405020304" pitchFamily="18" charset="0"/>
              </a:rPr>
              <a:t>Kanhere</a:t>
            </a:r>
            <a:endParaRPr lang="en-US"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Purva </a:t>
            </a:r>
            <a:r>
              <a:rPr lang="en-US" sz="1400" dirty="0" err="1">
                <a:solidFill>
                  <a:schemeClr val="bg1">
                    <a:lumMod val="95000"/>
                  </a:schemeClr>
                </a:solidFill>
                <a:latin typeface="Times New Roman" panose="02020603050405020304" pitchFamily="18" charset="0"/>
                <a:cs typeface="Times New Roman" panose="02020603050405020304" pitchFamily="18" charset="0"/>
              </a:rPr>
              <a:t>Thale</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dirty="0">
                <a:solidFill>
                  <a:schemeClr val="bg1">
                    <a:lumMod val="95000"/>
                  </a:schemeClr>
                </a:solidFill>
                <a:latin typeface="Times New Roman" panose="02020603050405020304" pitchFamily="18" charset="0"/>
                <a:cs typeface="Times New Roman" panose="02020603050405020304" pitchFamily="18" charset="0"/>
              </a:rPr>
              <a:t>Divya Mishra</a:t>
            </a:r>
          </a:p>
          <a:p>
            <a:pPr algn="ctr"/>
            <a:r>
              <a:rPr lang="en-IN" sz="1400" dirty="0">
                <a:solidFill>
                  <a:schemeClr val="bg1">
                    <a:lumMod val="95000"/>
                  </a:schemeClr>
                </a:solidFill>
                <a:latin typeface="Times New Roman" panose="02020603050405020304" pitchFamily="18" charset="0"/>
                <a:cs typeface="Times New Roman" panose="02020603050405020304" pitchFamily="18" charset="0"/>
              </a:rPr>
              <a:t>Pooja</a:t>
            </a:r>
          </a:p>
          <a:p>
            <a:pPr algn="ctr"/>
            <a:r>
              <a:rPr lang="en-IN" dirty="0">
                <a:solidFill>
                  <a:schemeClr val="bg1">
                    <a:lumMod val="95000"/>
                  </a:schemeClr>
                </a:solidFill>
                <a:latin typeface="Times New Roman" panose="02020603050405020304" pitchFamily="18" charset="0"/>
                <a:cs typeface="Times New Roman" panose="02020603050405020304" pitchFamily="18" charset="0"/>
              </a:rPr>
              <a:t>Sanjay</a:t>
            </a:r>
          </a:p>
          <a:p>
            <a:pPr algn="ctr"/>
            <a:r>
              <a:rPr lang="en-IN" sz="1400" dirty="0">
                <a:solidFill>
                  <a:schemeClr val="bg1">
                    <a:lumMod val="95000"/>
                  </a:schemeClr>
                </a:solidFill>
                <a:latin typeface="Times New Roman" panose="02020603050405020304" pitchFamily="18" charset="0"/>
                <a:cs typeface="Times New Roman" panose="02020603050405020304" pitchFamily="18" charset="0"/>
              </a:rPr>
              <a:t>Aishwarya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637220389"/>
              </p:ext>
            </p:extLst>
          </p:nvPr>
        </p:nvGraphicFramePr>
        <p:xfrm>
          <a:off x="1103376" y="1128158"/>
          <a:ext cx="6839712" cy="3435456"/>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8209">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431400">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49258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29"/>
          <p:cNvGrpSpPr/>
          <p:nvPr/>
        </p:nvGrpSpPr>
        <p:grpSpPr>
          <a:xfrm>
            <a:off x="694670" y="3054817"/>
            <a:ext cx="3449306" cy="868302"/>
            <a:chOff x="695294" y="3016717"/>
            <a:chExt cx="3449306" cy="868302"/>
          </a:xfrm>
        </p:grpSpPr>
        <p:sp>
          <p:nvSpPr>
            <p:cNvPr id="568" name="Google Shape;568;p29"/>
            <p:cNvSpPr/>
            <p:nvPr/>
          </p:nvSpPr>
          <p:spPr>
            <a:xfrm>
              <a:off x="3438700" y="3164338"/>
              <a:ext cx="705900" cy="7059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9"/>
            <p:cNvGrpSpPr/>
            <p:nvPr/>
          </p:nvGrpSpPr>
          <p:grpSpPr>
            <a:xfrm>
              <a:off x="695294" y="3016717"/>
              <a:ext cx="2405362" cy="868302"/>
              <a:chOff x="459988" y="2359367"/>
              <a:chExt cx="2467291" cy="868302"/>
            </a:xfrm>
          </p:grpSpPr>
          <p:sp>
            <p:nvSpPr>
              <p:cNvPr id="570" name="Google Shape;570;p29"/>
              <p:cNvSpPr txBox="1"/>
              <p:nvPr/>
            </p:nvSpPr>
            <p:spPr>
              <a:xfrm>
                <a:off x="459988" y="2359367"/>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AFFORDABILITY</a:t>
                </a:r>
                <a:endParaRPr sz="1800" dirty="0">
                  <a:solidFill>
                    <a:schemeClr val="accent3"/>
                  </a:solidFill>
                  <a:latin typeface="Oswald"/>
                  <a:ea typeface="Oswald"/>
                  <a:cs typeface="Oswald"/>
                  <a:sym typeface="Oswald"/>
                </a:endParaRPr>
              </a:p>
            </p:txBody>
          </p:sp>
          <p:sp>
            <p:nvSpPr>
              <p:cNvPr id="571" name="Google Shape;571;p29"/>
              <p:cNvSpPr txBox="1"/>
              <p:nvPr/>
            </p:nvSpPr>
            <p:spPr>
              <a:xfrm>
                <a:off x="474237" y="2654669"/>
                <a:ext cx="2453042" cy="573000"/>
              </a:xfrm>
              <a:prstGeom prst="rect">
                <a:avLst/>
              </a:prstGeom>
              <a:noFill/>
              <a:ln>
                <a:noFill/>
              </a:ln>
            </p:spPr>
            <p:txBody>
              <a:bodyPr spcFirstLastPara="1" wrap="square" lIns="91425" tIns="91425" rIns="91425" bIns="91425" anchor="t" anchorCtr="0">
                <a:noAutofit/>
              </a:bodyPr>
              <a:lstStyle/>
              <a:p>
                <a:r>
                  <a:rPr lang="en-US" dirty="0">
                    <a:solidFill>
                      <a:schemeClr val="accent4">
                        <a:lumMod val="40000"/>
                        <a:lumOff val="60000"/>
                      </a:schemeClr>
                    </a:solidFill>
                    <a:latin typeface="+mj-lt"/>
                    <a:cs typeface="Times New Roman" panose="02020603050405020304" pitchFamily="18" charset="0"/>
                  </a:rPr>
                  <a:t>This </a:t>
                </a:r>
                <a:r>
                  <a:rPr lang="en-US" sz="1400" b="0" i="0" dirty="0">
                    <a:solidFill>
                      <a:schemeClr val="accent4">
                        <a:lumMod val="40000"/>
                        <a:lumOff val="60000"/>
                      </a:schemeClr>
                    </a:solidFill>
                    <a:effectLst/>
                    <a:latin typeface="+mj-lt"/>
                    <a:cs typeface="Times New Roman" panose="02020603050405020304" pitchFamily="18" charset="0"/>
                  </a:rPr>
                  <a:t>website offers affordable prices and Best in market prices</a:t>
                </a:r>
                <a:endParaRPr dirty="0">
                  <a:solidFill>
                    <a:schemeClr val="accent4">
                      <a:lumMod val="40000"/>
                      <a:lumOff val="60000"/>
                    </a:schemeClr>
                  </a:solidFill>
                  <a:latin typeface="+mj-lt"/>
                  <a:ea typeface="Roboto"/>
                  <a:cs typeface="Roboto"/>
                  <a:sym typeface="Roboto"/>
                </a:endParaRPr>
              </a:p>
            </p:txBody>
          </p:sp>
        </p:grpSp>
      </p:grpSp>
      <p:grpSp>
        <p:nvGrpSpPr>
          <p:cNvPr id="572" name="Google Shape;572;p29"/>
          <p:cNvGrpSpPr/>
          <p:nvPr/>
        </p:nvGrpSpPr>
        <p:grpSpPr>
          <a:xfrm>
            <a:off x="617526" y="1651149"/>
            <a:ext cx="3526450" cy="916543"/>
            <a:chOff x="618150" y="1650782"/>
            <a:chExt cx="3526450" cy="916543"/>
          </a:xfrm>
        </p:grpSpPr>
        <p:sp>
          <p:nvSpPr>
            <p:cNvPr id="573" name="Google Shape;573;p29"/>
            <p:cNvSpPr/>
            <p:nvPr/>
          </p:nvSpPr>
          <p:spPr>
            <a:xfrm>
              <a:off x="3438700" y="1793588"/>
              <a:ext cx="705900" cy="7059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9"/>
            <p:cNvGrpSpPr/>
            <p:nvPr/>
          </p:nvGrpSpPr>
          <p:grpSpPr>
            <a:xfrm>
              <a:off x="618150" y="1650782"/>
              <a:ext cx="2256546" cy="916543"/>
              <a:chOff x="380857" y="1298232"/>
              <a:chExt cx="2314643" cy="916543"/>
            </a:xfrm>
          </p:grpSpPr>
          <p:sp>
            <p:nvSpPr>
              <p:cNvPr id="575" name="Google Shape;575;p29"/>
              <p:cNvSpPr txBox="1"/>
              <p:nvPr/>
            </p:nvSpPr>
            <p:spPr>
              <a:xfrm>
                <a:off x="380857" y="1298232"/>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REMOTE ORDERING</a:t>
                </a:r>
                <a:endParaRPr sz="1800" dirty="0">
                  <a:solidFill>
                    <a:schemeClr val="accent1"/>
                  </a:solidFill>
                  <a:latin typeface="Oswald"/>
                  <a:ea typeface="Oswald"/>
                  <a:cs typeface="Oswald"/>
                  <a:sym typeface="Oswald"/>
                </a:endParaRPr>
              </a:p>
            </p:txBody>
          </p:sp>
          <p:sp>
            <p:nvSpPr>
              <p:cNvPr id="576" name="Google Shape;576;p29"/>
              <p:cNvSpPr txBox="1"/>
              <p:nvPr/>
            </p:nvSpPr>
            <p:spPr>
              <a:xfrm>
                <a:off x="720000" y="16417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lang="en-IN" dirty="0">
                  <a:solidFill>
                    <a:schemeClr val="dk1"/>
                  </a:solidFill>
                  <a:latin typeface="Roboto"/>
                  <a:ea typeface="Roboto"/>
                  <a:cs typeface="Roboto"/>
                  <a:sym typeface="Roboto"/>
                </a:endParaRPr>
              </a:p>
            </p:txBody>
          </p:sp>
        </p:grpSp>
      </p:grpSp>
      <p:grpSp>
        <p:nvGrpSpPr>
          <p:cNvPr id="577" name="Google Shape;577;p29"/>
          <p:cNvGrpSpPr/>
          <p:nvPr/>
        </p:nvGrpSpPr>
        <p:grpSpPr>
          <a:xfrm>
            <a:off x="5000020" y="1651413"/>
            <a:ext cx="3526449" cy="910106"/>
            <a:chOff x="5000025" y="1657219"/>
            <a:chExt cx="3526449" cy="910106"/>
          </a:xfrm>
        </p:grpSpPr>
        <p:sp>
          <p:nvSpPr>
            <p:cNvPr id="578" name="Google Shape;578;p29"/>
            <p:cNvSpPr/>
            <p:nvPr/>
          </p:nvSpPr>
          <p:spPr>
            <a:xfrm>
              <a:off x="5000025" y="1793588"/>
              <a:ext cx="705900" cy="7059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9"/>
            <p:cNvGrpSpPr/>
            <p:nvPr/>
          </p:nvGrpSpPr>
          <p:grpSpPr>
            <a:xfrm>
              <a:off x="5715286" y="1657219"/>
              <a:ext cx="2811188" cy="910106"/>
              <a:chOff x="5880200" y="1304669"/>
              <a:chExt cx="2883565" cy="910106"/>
            </a:xfrm>
          </p:grpSpPr>
          <p:sp>
            <p:nvSpPr>
              <p:cNvPr id="580" name="Google Shape;580;p29"/>
              <p:cNvSpPr txBox="1"/>
              <p:nvPr/>
            </p:nvSpPr>
            <p:spPr>
              <a:xfrm>
                <a:off x="5880200" y="1304669"/>
                <a:ext cx="288356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4"/>
                    </a:solidFill>
                    <a:latin typeface="Oswald"/>
                    <a:ea typeface="Oswald"/>
                    <a:cs typeface="Oswald"/>
                    <a:sym typeface="Oswald"/>
                  </a:rPr>
                  <a:t>USER FRIENDLY INTERFACE</a:t>
                </a:r>
                <a:endParaRPr sz="1800" dirty="0">
                  <a:solidFill>
                    <a:schemeClr val="accent4"/>
                  </a:solidFill>
                  <a:latin typeface="Oswald"/>
                  <a:ea typeface="Oswald"/>
                  <a:cs typeface="Oswald"/>
                  <a:sym typeface="Oswald"/>
                </a:endParaRPr>
              </a:p>
            </p:txBody>
          </p:sp>
          <p:sp>
            <p:nvSpPr>
              <p:cNvPr id="581" name="Google Shape;581;p29"/>
              <p:cNvSpPr txBox="1"/>
              <p:nvPr/>
            </p:nvSpPr>
            <p:spPr>
              <a:xfrm>
                <a:off x="6133940" y="1641775"/>
                <a:ext cx="2629825"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mj-lt"/>
                    <a:ea typeface="Roboto"/>
                    <a:cs typeface="Roboto"/>
                    <a:sym typeface="Roboto"/>
                  </a:rPr>
                  <a:t>This website was designed using angularjs, html ,jss and css which makes it very attarctive and easy to use.</a:t>
                </a:r>
              </a:p>
              <a:p>
                <a:pPr marL="0" marR="0" lvl="0" indent="0" algn="r" rtl="0">
                  <a:spcBef>
                    <a:spcPts val="0"/>
                  </a:spcBef>
                  <a:spcAft>
                    <a:spcPts val="0"/>
                  </a:spcAft>
                  <a:buNone/>
                </a:pPr>
                <a:endParaRPr dirty="0">
                  <a:solidFill>
                    <a:schemeClr val="dk1"/>
                  </a:solidFill>
                  <a:latin typeface="Roboto"/>
                  <a:ea typeface="Roboto"/>
                  <a:cs typeface="Roboto"/>
                  <a:sym typeface="Roboto"/>
                </a:endParaRPr>
              </a:p>
            </p:txBody>
          </p:sp>
        </p:grpSp>
      </p:grpSp>
      <p:grpSp>
        <p:nvGrpSpPr>
          <p:cNvPr id="582" name="Google Shape;582;p29"/>
          <p:cNvGrpSpPr/>
          <p:nvPr/>
        </p:nvGrpSpPr>
        <p:grpSpPr>
          <a:xfrm>
            <a:off x="5000020" y="3045974"/>
            <a:ext cx="3833108" cy="877913"/>
            <a:chOff x="5000025" y="3019550"/>
            <a:chExt cx="3833108" cy="877913"/>
          </a:xfrm>
        </p:grpSpPr>
        <p:sp>
          <p:nvSpPr>
            <p:cNvPr id="583" name="Google Shape;583;p29"/>
            <p:cNvSpPr/>
            <p:nvPr/>
          </p:nvSpPr>
          <p:spPr>
            <a:xfrm>
              <a:off x="5000025" y="3164338"/>
              <a:ext cx="705900" cy="705900"/>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9"/>
            <p:cNvGrpSpPr/>
            <p:nvPr/>
          </p:nvGrpSpPr>
          <p:grpSpPr>
            <a:xfrm>
              <a:off x="5975354" y="3019550"/>
              <a:ext cx="2857779" cy="877913"/>
              <a:chOff x="6146962" y="2362200"/>
              <a:chExt cx="2931355" cy="877913"/>
            </a:xfrm>
          </p:grpSpPr>
          <p:sp>
            <p:nvSpPr>
              <p:cNvPr id="585" name="Google Shape;585;p29"/>
              <p:cNvSpPr txBox="1"/>
              <p:nvPr/>
            </p:nvSpPr>
            <p:spPr>
              <a:xfrm>
                <a:off x="6146962" y="2362200"/>
                <a:ext cx="293135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Time saving &amp; 24*7 availability</a:t>
                </a:r>
                <a:endParaRPr sz="1800" dirty="0">
                  <a:solidFill>
                    <a:schemeClr val="accent5"/>
                  </a:solidFill>
                  <a:latin typeface="Oswald"/>
                  <a:ea typeface="Oswald"/>
                  <a:cs typeface="Oswald"/>
                  <a:sym typeface="Oswald"/>
                </a:endParaRPr>
              </a:p>
            </p:txBody>
          </p:sp>
          <p:sp>
            <p:nvSpPr>
              <p:cNvPr id="586" name="Google Shape;586;p29"/>
              <p:cNvSpPr txBox="1"/>
              <p:nvPr/>
            </p:nvSpPr>
            <p:spPr>
              <a:xfrm>
                <a:off x="6508998" y="2667113"/>
                <a:ext cx="2290063"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Arial (Headings)"/>
                    <a:ea typeface="Roboto"/>
                    <a:cs typeface="Roboto"/>
                    <a:sym typeface="Roboto"/>
                  </a:rPr>
                  <a:t>This website is techsavy time saving and 24*7 available site.</a:t>
                </a:r>
                <a:endParaRPr dirty="0">
                  <a:solidFill>
                    <a:schemeClr val="accent4">
                      <a:lumMod val="40000"/>
                      <a:lumOff val="60000"/>
                    </a:schemeClr>
                  </a:solidFill>
                  <a:latin typeface="Arial (Headings)"/>
                  <a:ea typeface="Roboto"/>
                  <a:cs typeface="Roboto"/>
                  <a:sym typeface="Roboto"/>
                </a:endParaRPr>
              </a:p>
            </p:txBody>
          </p:sp>
        </p:grpSp>
      </p:grpSp>
      <p:sp>
        <p:nvSpPr>
          <p:cNvPr id="587" name="Google Shape;587;p29"/>
          <p:cNvSpPr txBox="1">
            <a:spLocks noGrp="1"/>
          </p:cNvSpPr>
          <p:nvPr>
            <p:ph type="title"/>
          </p:nvPr>
        </p:nvSpPr>
        <p:spPr>
          <a:xfrm>
            <a:off x="719998" y="26490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p>
        </p:txBody>
      </p:sp>
      <p:sp>
        <p:nvSpPr>
          <p:cNvPr id="588" name="Google Shape;588;p29"/>
          <p:cNvSpPr/>
          <p:nvPr/>
        </p:nvSpPr>
        <p:spPr>
          <a:xfrm>
            <a:off x="5198299" y="195780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89" name="Google Shape;589;p29"/>
          <p:cNvGrpSpPr/>
          <p:nvPr/>
        </p:nvGrpSpPr>
        <p:grpSpPr>
          <a:xfrm>
            <a:off x="3577778" y="3304025"/>
            <a:ext cx="426503" cy="426525"/>
            <a:chOff x="1487200" y="2615925"/>
            <a:chExt cx="483125" cy="483150"/>
          </a:xfrm>
        </p:grpSpPr>
        <p:sp>
          <p:nvSpPr>
            <p:cNvPr id="590" name="Google Shape;590;p29"/>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1" name="Google Shape;591;p29"/>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2" name="Google Shape;592;p29"/>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93" name="Google Shape;593;p29"/>
          <p:cNvSpPr/>
          <p:nvPr/>
        </p:nvSpPr>
        <p:spPr>
          <a:xfrm>
            <a:off x="5139737" y="3304113"/>
            <a:ext cx="426494" cy="42635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94" name="Google Shape;594;p29"/>
          <p:cNvGrpSpPr/>
          <p:nvPr/>
        </p:nvGrpSpPr>
        <p:grpSpPr>
          <a:xfrm>
            <a:off x="3578410" y="1933593"/>
            <a:ext cx="426522" cy="425923"/>
            <a:chOff x="5053900" y="2021500"/>
            <a:chExt cx="483750" cy="483125"/>
          </a:xfrm>
        </p:grpSpPr>
        <p:sp>
          <p:nvSpPr>
            <p:cNvPr id="595" name="Google Shape;595;p2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6" name="Google Shape;596;p2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7" name="Google Shape;597;p2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8" name="Google Shape;598;p2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9" name="Google Shape;599;p2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0" name="Google Shape;600;p2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1" name="Google Shape;601;p2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2" name="Google Shape;602;p2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603" name="Google Shape;603;p29"/>
          <p:cNvCxnSpPr>
            <a:stCxn id="568" idx="3"/>
            <a:endCxn id="573" idx="1"/>
          </p:cNvCxnSpPr>
          <p:nvPr/>
        </p:nvCxnSpPr>
        <p:spPr>
          <a:xfrm flipV="1">
            <a:off x="3791026" y="2499855"/>
            <a:ext cx="0" cy="702583"/>
          </a:xfrm>
          <a:prstGeom prst="straightConnector1">
            <a:avLst/>
          </a:prstGeom>
          <a:noFill/>
          <a:ln w="9525" cap="flat" cmpd="sng">
            <a:solidFill>
              <a:schemeClr val="dk1"/>
            </a:solidFill>
            <a:prstDash val="solid"/>
            <a:round/>
            <a:headEnd type="none" w="med" len="med"/>
            <a:tailEnd type="oval" w="med" len="med"/>
          </a:ln>
        </p:spPr>
      </p:cxnSp>
      <p:cxnSp>
        <p:nvCxnSpPr>
          <p:cNvPr id="604" name="Google Shape;604;p29"/>
          <p:cNvCxnSpPr>
            <a:stCxn id="573" idx="0"/>
            <a:endCxn id="578" idx="2"/>
          </p:cNvCxnSpPr>
          <p:nvPr/>
        </p:nvCxnSpPr>
        <p:spPr>
          <a:xfrm flipV="1">
            <a:off x="4143976" y="2140732"/>
            <a:ext cx="856044" cy="6173"/>
          </a:xfrm>
          <a:prstGeom prst="straightConnector1">
            <a:avLst/>
          </a:prstGeom>
          <a:noFill/>
          <a:ln w="9525" cap="flat" cmpd="sng">
            <a:solidFill>
              <a:schemeClr val="dk1"/>
            </a:solidFill>
            <a:prstDash val="solid"/>
            <a:round/>
            <a:headEnd type="none" w="med" len="med"/>
            <a:tailEnd type="oval" w="med" len="med"/>
          </a:ln>
        </p:spPr>
      </p:cxnSp>
      <p:cxnSp>
        <p:nvCxnSpPr>
          <p:cNvPr id="605" name="Google Shape;605;p29"/>
          <p:cNvCxnSpPr>
            <a:stCxn id="578" idx="1"/>
            <a:endCxn id="583" idx="3"/>
          </p:cNvCxnSpPr>
          <p:nvPr/>
        </p:nvCxnSpPr>
        <p:spPr>
          <a:xfrm>
            <a:off x="5352970" y="2493682"/>
            <a:ext cx="0" cy="697080"/>
          </a:xfrm>
          <a:prstGeom prst="straightConnector1">
            <a:avLst/>
          </a:prstGeom>
          <a:noFill/>
          <a:ln w="9525" cap="flat" cmpd="sng">
            <a:solidFill>
              <a:schemeClr val="dk1"/>
            </a:solidFill>
            <a:prstDash val="solid"/>
            <a:round/>
            <a:headEnd type="none" w="med" len="med"/>
            <a:tailEnd type="oval" w="med" len="med"/>
          </a:ln>
        </p:spPr>
      </p:cxnSp>
      <p:cxnSp>
        <p:nvCxnSpPr>
          <p:cNvPr id="606" name="Google Shape;606;p29"/>
          <p:cNvCxnSpPr>
            <a:stCxn id="583" idx="2"/>
            <a:endCxn id="568" idx="0"/>
          </p:cNvCxnSpPr>
          <p:nvPr/>
        </p:nvCxnSpPr>
        <p:spPr>
          <a:xfrm flipH="1">
            <a:off x="4143976" y="3543712"/>
            <a:ext cx="856044" cy="11676"/>
          </a:xfrm>
          <a:prstGeom prst="straightConnector1">
            <a:avLst/>
          </a:prstGeom>
          <a:noFill/>
          <a:ln w="9525" cap="flat" cmpd="sng">
            <a:solidFill>
              <a:schemeClr val="dk1"/>
            </a:solidFill>
            <a:prstDash val="solid"/>
            <a:round/>
            <a:headEnd type="none" w="med" len="med"/>
            <a:tailEnd type="oval" w="med" len="med"/>
          </a:ln>
        </p:spPr>
      </p:cxnSp>
      <p:grpSp>
        <p:nvGrpSpPr>
          <p:cNvPr id="2" name="Google Shape;364;p24">
            <a:extLst>
              <a:ext uri="{FF2B5EF4-FFF2-40B4-BE49-F238E27FC236}">
                <a16:creationId xmlns:a16="http://schemas.microsoft.com/office/drawing/2014/main" id="{93D661FA-3E19-A539-2CE9-EAD737303C7B}"/>
              </a:ext>
            </a:extLst>
          </p:cNvPr>
          <p:cNvGrpSpPr/>
          <p:nvPr/>
        </p:nvGrpSpPr>
        <p:grpSpPr>
          <a:xfrm>
            <a:off x="2618567" y="329602"/>
            <a:ext cx="423069" cy="420796"/>
            <a:chOff x="-3854375" y="2046625"/>
            <a:chExt cx="293025" cy="291450"/>
          </a:xfrm>
        </p:grpSpPr>
        <p:sp>
          <p:nvSpPr>
            <p:cNvPr id="3" name="Google Shape;365;p24">
              <a:extLst>
                <a:ext uri="{FF2B5EF4-FFF2-40B4-BE49-F238E27FC236}">
                  <a16:creationId xmlns:a16="http://schemas.microsoft.com/office/drawing/2014/main" id="{C1416F1E-D736-826C-9835-CCD7D5E60B02}"/>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6;p24">
              <a:extLst>
                <a:ext uri="{FF2B5EF4-FFF2-40B4-BE49-F238E27FC236}">
                  <a16:creationId xmlns:a16="http://schemas.microsoft.com/office/drawing/2014/main" id="{A99D73A2-4A2F-4BBE-EF98-11B13B07F24F}"/>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E2178A-DDEA-DB94-8305-403CBC60ABD9}"/>
              </a:ext>
            </a:extLst>
          </p:cNvPr>
          <p:cNvSpPr txBox="1"/>
          <p:nvPr/>
        </p:nvSpPr>
        <p:spPr>
          <a:xfrm>
            <a:off x="609600" y="2031021"/>
            <a:ext cx="2780929" cy="523220"/>
          </a:xfrm>
          <a:prstGeom prst="rect">
            <a:avLst/>
          </a:prstGeom>
          <a:noFill/>
        </p:spPr>
        <p:txBody>
          <a:bodyPr wrap="square">
            <a:spAutoFit/>
          </a:bodyPr>
          <a:lstStyle/>
          <a:p>
            <a:pPr fontAlgn="base"/>
            <a:r>
              <a:rPr lang="en-US" sz="1400" dirty="0">
                <a:solidFill>
                  <a:schemeClr val="accent4">
                    <a:lumMod val="40000"/>
                    <a:lumOff val="60000"/>
                  </a:schemeClr>
                </a:solidFill>
              </a:rPr>
              <a:t>Customer can order whenever they want.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635D-9352-9163-D19C-03232DB229A5}"/>
              </a:ext>
            </a:extLst>
          </p:cNvPr>
          <p:cNvSpPr>
            <a:spLocks noGrp="1"/>
          </p:cNvSpPr>
          <p:nvPr>
            <p:ph type="title"/>
          </p:nvPr>
        </p:nvSpPr>
        <p:spPr/>
        <p:txBody>
          <a:bodyPr/>
          <a:lstStyle/>
          <a:p>
            <a:r>
              <a:rPr lang="en-IN" dirty="0"/>
              <a:t>Future Enhancement’s </a:t>
            </a:r>
          </a:p>
        </p:txBody>
      </p:sp>
      <p:sp>
        <p:nvSpPr>
          <p:cNvPr id="3" name="Google Shape;367;p24">
            <a:extLst>
              <a:ext uri="{FF2B5EF4-FFF2-40B4-BE49-F238E27FC236}">
                <a16:creationId xmlns:a16="http://schemas.microsoft.com/office/drawing/2014/main" id="{CFEDFAE6-0979-14FD-AE10-AF3C2BBA4B60}"/>
              </a:ext>
            </a:extLst>
          </p:cNvPr>
          <p:cNvSpPr/>
          <p:nvPr/>
        </p:nvSpPr>
        <p:spPr>
          <a:xfrm>
            <a:off x="3767170" y="615813"/>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2">
            <a:extLst>
              <a:ext uri="{FF2B5EF4-FFF2-40B4-BE49-F238E27FC236}">
                <a16:creationId xmlns:a16="http://schemas.microsoft.com/office/drawing/2014/main" id="{742D15D6-5BAF-95BF-4E2F-6D6C23BABB9B}"/>
              </a:ext>
            </a:extLst>
          </p:cNvPr>
          <p:cNvSpPr txBox="1">
            <a:spLocks noChangeArrowheads="1"/>
          </p:cNvSpPr>
          <p:nvPr/>
        </p:nvSpPr>
        <p:spPr bwMode="auto">
          <a:xfrm>
            <a:off x="606425" y="1536632"/>
            <a:ext cx="37529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0" fontAlgn="base" hangingPunct="0">
              <a:spcBef>
                <a:spcPct val="0"/>
              </a:spcBef>
              <a:spcAft>
                <a:spcPct val="0"/>
              </a:spcAft>
              <a:buClrTx/>
              <a:buFontTx/>
              <a:buNone/>
            </a:pPr>
            <a:endParaRPr lang="en-US" altLang="en-US" sz="1800" dirty="0">
              <a:solidFill>
                <a:schemeClr val="tx1"/>
              </a:solidFill>
              <a:latin typeface="Arial" panose="020B0604020202020204" pitchFamily="34" charset="0"/>
            </a:endParaRPr>
          </a:p>
          <a:p>
            <a:pPr eaLnBrk="0" fontAlgn="base" hangingPunct="0">
              <a:spcBef>
                <a:spcPct val="0"/>
              </a:spcBef>
              <a:spcAft>
                <a:spcPct val="0"/>
              </a:spcAft>
              <a:buClrTx/>
              <a:buFontTx/>
              <a:buChar char="•"/>
            </a:pPr>
            <a:r>
              <a:rPr lang="en-US" altLang="en-US" sz="1800" dirty="0">
                <a:solidFill>
                  <a:schemeClr val="tx1"/>
                </a:solidFill>
                <a:latin typeface="Arial" panose="020B0604020202020204" pitchFamily="34" charset="0"/>
              </a:rPr>
              <a:t> Add Feedback form for customer.</a:t>
            </a:r>
          </a:p>
          <a:p>
            <a:pPr eaLnBrk="0" fontAlgn="base" hangingPunct="0">
              <a:spcBef>
                <a:spcPct val="0"/>
              </a:spcBef>
              <a:spcAft>
                <a:spcPct val="0"/>
              </a:spcAft>
              <a:buClrTx/>
              <a:buFontTx/>
              <a:buChar char="•"/>
            </a:pPr>
            <a:r>
              <a:rPr lang="en-US" altLang="en-US" sz="1800" dirty="0">
                <a:solidFill>
                  <a:schemeClr val="tx1"/>
                </a:solidFill>
                <a:latin typeface="Arial" panose="020B0604020202020204" pitchFamily="34" charset="0"/>
              </a:rPr>
              <a:t> Improve UI of website</a:t>
            </a:r>
          </a:p>
          <a:p>
            <a:pPr eaLnBrk="0" fontAlgn="base" hangingPunct="0">
              <a:spcBef>
                <a:spcPct val="0"/>
              </a:spcBef>
              <a:spcAft>
                <a:spcPct val="0"/>
              </a:spcAft>
              <a:buClrTx/>
              <a:buFontTx/>
              <a:buChar char="•"/>
            </a:pPr>
            <a:r>
              <a:rPr lang="en-US" altLang="en-US" sz="1800" dirty="0">
                <a:solidFill>
                  <a:schemeClr val="tx1"/>
                </a:solidFill>
                <a:latin typeface="Arial" panose="020B0604020202020204" pitchFamily="34" charset="0"/>
              </a:rPr>
              <a:t> Add shipment tracker</a:t>
            </a:r>
          </a:p>
          <a:p>
            <a:pPr eaLnBrk="0" fontAlgn="base" hangingPunct="0">
              <a:spcBef>
                <a:spcPct val="0"/>
              </a:spcBef>
              <a:spcAft>
                <a:spcPct val="0"/>
              </a:spcAft>
              <a:buClrTx/>
              <a:buFontTx/>
              <a:buChar char="•"/>
            </a:pPr>
            <a:r>
              <a:rPr lang="en-US" altLang="en-US" sz="1800" dirty="0">
                <a:solidFill>
                  <a:schemeClr val="tx1"/>
                </a:solidFill>
                <a:latin typeface="Arial" panose="020B0604020202020204" pitchFamily="34" charset="0"/>
              </a:rPr>
              <a:t> Virtual Tryon </a:t>
            </a:r>
          </a:p>
          <a:p>
            <a:pPr eaLnBrk="0" fontAlgn="base" hangingPunct="0">
              <a:spcBef>
                <a:spcPct val="0"/>
              </a:spcBef>
              <a:spcAft>
                <a:spcPct val="0"/>
              </a:spcAft>
              <a:buClrTx/>
              <a:buFontTx/>
              <a:buChar char="•"/>
            </a:pPr>
            <a:r>
              <a:rPr lang="en-US" altLang="en-US" sz="1800" dirty="0">
                <a:solidFill>
                  <a:schemeClr val="tx1"/>
                </a:solidFill>
                <a:latin typeface="Arial" panose="020B0604020202020204" pitchFamily="34" charset="0"/>
              </a:rPr>
              <a:t> Enhance user profile</a:t>
            </a:r>
          </a:p>
        </p:txBody>
      </p:sp>
    </p:spTree>
    <p:extLst>
      <p:ext uri="{BB962C8B-B14F-4D97-AF65-F5344CB8AC3E}">
        <p14:creationId xmlns:p14="http://schemas.microsoft.com/office/powerpoint/2010/main" val="133818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1286832" y="1726923"/>
            <a:ext cx="6266688" cy="1815882"/>
          </a:xfrm>
          <a:prstGeom prst="rect">
            <a:avLst/>
          </a:prstGeom>
          <a:noFill/>
        </p:spPr>
        <p:txBody>
          <a:bodyPr wrap="square">
            <a:spAutoFit/>
          </a:bodyPr>
          <a:lstStyle/>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The online electronic shopping store in Java offers a modern and convenient way for customers to browse, select, and purchase electronic products from the comfort of their homes.</a:t>
            </a:r>
          </a:p>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With a comprehensive product catalog and filtering capabilities, and a seamless shopping cart and checkout process, users can easily find and purchase their desired products. By leveraging the power of Java and modern technologies, we have created a robust and scalable platform that meets the needs of today's tech-savvy consumers.</a:t>
            </a:r>
          </a:p>
          <a:p>
            <a:pPr algn="l">
              <a:buFont typeface="Arial" panose="020B0604020202020204" pitchFamily="34" charset="0"/>
              <a:buChar char="•"/>
            </a:pPr>
            <a:endParaRPr lang="en-US" b="0" i="0" dirty="0">
              <a:solidFill>
                <a:srgbClr val="374151"/>
              </a:solidFill>
              <a:effectLst/>
              <a:latin typeface="Söhn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BAAD942F-C64C-5DF9-3156-7196F6F328FA}"/>
              </a:ext>
            </a:extLst>
          </p:cNvPr>
          <p:cNvPicPr>
            <a:picLocks noChangeAspect="1"/>
          </p:cNvPicPr>
          <p:nvPr/>
        </p:nvPicPr>
        <p:blipFill>
          <a:blip r:embed="rId3"/>
          <a:stretch>
            <a:fillRect/>
          </a:stretch>
        </p:blipFill>
        <p:spPr>
          <a:xfrm>
            <a:off x="869595" y="715348"/>
            <a:ext cx="7404809" cy="40593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SIGNIN</a:t>
            </a:r>
            <a:br>
              <a:rPr lang="en" dirty="0"/>
            </a:b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C4D3A8CD-DC4F-3F31-B39A-1404EF8821BE}"/>
              </a:ext>
            </a:extLst>
          </p:cNvPr>
          <p:cNvPicPr>
            <a:picLocks noChangeAspect="1"/>
          </p:cNvPicPr>
          <p:nvPr/>
        </p:nvPicPr>
        <p:blipFill>
          <a:blip r:embed="rId3"/>
          <a:stretch>
            <a:fillRect/>
          </a:stretch>
        </p:blipFill>
        <p:spPr>
          <a:xfrm>
            <a:off x="758144" y="715348"/>
            <a:ext cx="7627712" cy="4216161"/>
          </a:xfrm>
          <a:prstGeom prst="rect">
            <a:avLst/>
          </a:prstGeom>
        </p:spPr>
      </p:pic>
    </p:spTree>
    <p:extLst>
      <p:ext uri="{BB962C8B-B14F-4D97-AF65-F5344CB8AC3E}">
        <p14:creationId xmlns:p14="http://schemas.microsoft.com/office/powerpoint/2010/main" val="82142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ITEMS FROM ADMIN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213CB639-8A3B-A9BD-E684-D5939C16FE42}"/>
              </a:ext>
            </a:extLst>
          </p:cNvPr>
          <p:cNvPicPr>
            <a:picLocks noChangeAspect="1"/>
          </p:cNvPicPr>
          <p:nvPr/>
        </p:nvPicPr>
        <p:blipFill>
          <a:blip r:embed="rId3"/>
          <a:stretch>
            <a:fillRect/>
          </a:stretch>
        </p:blipFill>
        <p:spPr>
          <a:xfrm>
            <a:off x="969725" y="902907"/>
            <a:ext cx="7020000" cy="3939122"/>
          </a:xfrm>
          <a:prstGeom prst="rect">
            <a:avLst/>
          </a:prstGeom>
        </p:spPr>
      </p:pic>
    </p:spTree>
    <p:extLst>
      <p:ext uri="{BB962C8B-B14F-4D97-AF65-F5344CB8AC3E}">
        <p14:creationId xmlns:p14="http://schemas.microsoft.com/office/powerpoint/2010/main" val="1712039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LIST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871CB664-54E1-1400-0EFD-D30D3FB32D86}"/>
              </a:ext>
            </a:extLst>
          </p:cNvPr>
          <p:cNvPicPr>
            <a:picLocks noChangeAspect="1"/>
          </p:cNvPicPr>
          <p:nvPr/>
        </p:nvPicPr>
        <p:blipFill>
          <a:blip r:embed="rId3"/>
          <a:stretch>
            <a:fillRect/>
          </a:stretch>
        </p:blipFill>
        <p:spPr>
          <a:xfrm>
            <a:off x="921600" y="715348"/>
            <a:ext cx="7502400" cy="4129654"/>
          </a:xfrm>
          <a:prstGeom prst="rect">
            <a:avLst/>
          </a:prstGeom>
        </p:spPr>
      </p:pic>
    </p:spTree>
    <p:extLst>
      <p:ext uri="{BB962C8B-B14F-4D97-AF65-F5344CB8AC3E}">
        <p14:creationId xmlns:p14="http://schemas.microsoft.com/office/powerpoint/2010/main" val="350077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014B-7E9C-4A08-4078-DC8685A2BE90}"/>
              </a:ext>
            </a:extLst>
          </p:cNvPr>
          <p:cNvSpPr>
            <a:spLocks noGrp="1"/>
          </p:cNvSpPr>
          <p:nvPr>
            <p:ph type="title"/>
          </p:nvPr>
        </p:nvSpPr>
        <p:spPr/>
        <p:txBody>
          <a:bodyPr/>
          <a:lstStyle/>
          <a:p>
            <a:r>
              <a:rPr lang="en-IN" dirty="0"/>
              <a:t>CUSTOMER ORDERS</a:t>
            </a:r>
          </a:p>
        </p:txBody>
      </p:sp>
      <p:grpSp>
        <p:nvGrpSpPr>
          <p:cNvPr id="3" name="Google Shape;869;p39">
            <a:extLst>
              <a:ext uri="{FF2B5EF4-FFF2-40B4-BE49-F238E27FC236}">
                <a16:creationId xmlns:a16="http://schemas.microsoft.com/office/drawing/2014/main" id="{46163454-9C22-8712-94FD-664E450EC481}"/>
              </a:ext>
            </a:extLst>
          </p:cNvPr>
          <p:cNvGrpSpPr/>
          <p:nvPr/>
        </p:nvGrpSpPr>
        <p:grpSpPr>
          <a:xfrm>
            <a:off x="308307" y="625944"/>
            <a:ext cx="282019" cy="401111"/>
            <a:chOff x="3342275" y="2615925"/>
            <a:chExt cx="339700" cy="483150"/>
          </a:xfrm>
        </p:grpSpPr>
        <p:sp>
          <p:nvSpPr>
            <p:cNvPr id="4" name="Google Shape;870;p39">
              <a:extLst>
                <a:ext uri="{FF2B5EF4-FFF2-40B4-BE49-F238E27FC236}">
                  <a16:creationId xmlns:a16="http://schemas.microsoft.com/office/drawing/2014/main" id="{D23A4573-AECF-5D3B-277E-F4EB1FF6089B}"/>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5" name="Google Shape;871;p39">
              <a:extLst>
                <a:ext uri="{FF2B5EF4-FFF2-40B4-BE49-F238E27FC236}">
                  <a16:creationId xmlns:a16="http://schemas.microsoft.com/office/drawing/2014/main" id="{A12C6F4A-1328-0136-CFBE-391E7EB9F055}"/>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7" name="Picture 6">
            <a:extLst>
              <a:ext uri="{FF2B5EF4-FFF2-40B4-BE49-F238E27FC236}">
                <a16:creationId xmlns:a16="http://schemas.microsoft.com/office/drawing/2014/main" id="{78B4084F-CA07-8615-C0A8-3D0AC67B2A9A}"/>
              </a:ext>
            </a:extLst>
          </p:cNvPr>
          <p:cNvPicPr>
            <a:picLocks noChangeAspect="1"/>
          </p:cNvPicPr>
          <p:nvPr/>
        </p:nvPicPr>
        <p:blipFill>
          <a:blip r:embed="rId2"/>
          <a:stretch>
            <a:fillRect/>
          </a:stretch>
        </p:blipFill>
        <p:spPr>
          <a:xfrm>
            <a:off x="1296000" y="1113000"/>
            <a:ext cx="6717600" cy="3758197"/>
          </a:xfrm>
          <a:prstGeom prst="rect">
            <a:avLst/>
          </a:prstGeom>
        </p:spPr>
      </p:pic>
    </p:spTree>
    <p:extLst>
      <p:ext uri="{BB962C8B-B14F-4D97-AF65-F5344CB8AC3E}">
        <p14:creationId xmlns:p14="http://schemas.microsoft.com/office/powerpoint/2010/main" val="419251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D9E0330A-874B-14A3-E7C9-149BC8452448}"/>
              </a:ext>
            </a:extLst>
          </p:cNvPr>
          <p:cNvPicPr>
            <a:picLocks noChangeAspect="1"/>
          </p:cNvPicPr>
          <p:nvPr/>
        </p:nvPicPr>
        <p:blipFill>
          <a:blip r:embed="rId3"/>
          <a:stretch>
            <a:fillRect/>
          </a:stretch>
        </p:blipFill>
        <p:spPr>
          <a:xfrm>
            <a:off x="802800" y="715348"/>
            <a:ext cx="7538400" cy="4127236"/>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Rectangle 3">
            <a:extLst>
              <a:ext uri="{FF2B5EF4-FFF2-40B4-BE49-F238E27FC236}">
                <a16:creationId xmlns:a16="http://schemas.microsoft.com/office/drawing/2014/main" id="{60B605AA-4BCF-9DDB-FD22-5D71AF0326DC}"/>
              </a:ext>
            </a:extLst>
          </p:cNvPr>
          <p:cNvSpPr>
            <a:spLocks noGrp="1" noChangeArrowheads="1"/>
          </p:cNvSpPr>
          <p:nvPr>
            <p:ph type="body" idx="1"/>
          </p:nvPr>
        </p:nvSpPr>
        <p:spPr bwMode="auto">
          <a:xfrm>
            <a:off x="434975" y="1694588"/>
            <a:ext cx="802174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Objective:</a:t>
            </a:r>
            <a:r>
              <a:rPr lang="en-US" sz="1800" dirty="0"/>
              <a:t> To build a user-friendly and scalable eCommerce platform.</a:t>
            </a: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Scope:</a:t>
            </a:r>
            <a:r>
              <a:rPr lang="en-US" sz="1800" dirty="0"/>
              <a:t> Covers product browsing, secure payments, inventory management, </a:t>
            </a:r>
          </a:p>
          <a:p>
            <a:pPr marL="0" marR="0" lvl="0" indent="0" algn="l" defTabSz="914400" rtl="0" eaLnBrk="0" fontAlgn="base" latinLnBrk="0" hangingPunct="0">
              <a:lnSpc>
                <a:spcPct val="100000"/>
              </a:lnSpc>
              <a:spcBef>
                <a:spcPct val="0"/>
              </a:spcBef>
              <a:spcAft>
                <a:spcPct val="0"/>
              </a:spcAft>
              <a:buClrTx/>
              <a:buSzTx/>
              <a:buNone/>
              <a:tabLst/>
            </a:pPr>
            <a:r>
              <a:rPr lang="en-US" sz="1800" dirty="0"/>
              <a:t>  and customer support.</a:t>
            </a:r>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Target Audience:</a:t>
            </a:r>
            <a:r>
              <a:rPr lang="en-US" sz="1800" dirty="0"/>
              <a:t> Online shoppers, businesses, and individuals looking</a:t>
            </a:r>
          </a:p>
          <a:p>
            <a:pPr marL="0" marR="0" lvl="0" indent="0" algn="l" defTabSz="914400" rtl="0" eaLnBrk="0" fontAlgn="base" latinLnBrk="0" hangingPunct="0">
              <a:lnSpc>
                <a:spcPct val="100000"/>
              </a:lnSpc>
              <a:spcBef>
                <a:spcPct val="0"/>
              </a:spcBef>
              <a:spcAft>
                <a:spcPct val="0"/>
              </a:spcAft>
              <a:buClrTx/>
              <a:buSzTx/>
              <a:buNone/>
              <a:tabLst/>
            </a:pPr>
            <a:r>
              <a:rPr lang="en-US" sz="1800" dirty="0"/>
              <a:t>  for electronic product.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SIGNIN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4" name="Picture 3">
            <a:extLst>
              <a:ext uri="{FF2B5EF4-FFF2-40B4-BE49-F238E27FC236}">
                <a16:creationId xmlns:a16="http://schemas.microsoft.com/office/drawing/2014/main" id="{7D0EB388-411A-B548-0AB7-F6B321413ABB}"/>
              </a:ext>
            </a:extLst>
          </p:cNvPr>
          <p:cNvPicPr>
            <a:picLocks noChangeAspect="1"/>
          </p:cNvPicPr>
          <p:nvPr/>
        </p:nvPicPr>
        <p:blipFill>
          <a:blip r:embed="rId3"/>
          <a:stretch>
            <a:fillRect/>
          </a:stretch>
        </p:blipFill>
        <p:spPr>
          <a:xfrm>
            <a:off x="921600" y="715348"/>
            <a:ext cx="7560000" cy="4192437"/>
          </a:xfrm>
          <a:prstGeom prst="rect">
            <a:avLst/>
          </a:prstGeom>
        </p:spPr>
      </p:pic>
    </p:spTree>
    <p:extLst>
      <p:ext uri="{BB962C8B-B14F-4D97-AF65-F5344CB8AC3E}">
        <p14:creationId xmlns:p14="http://schemas.microsoft.com/office/powerpoint/2010/main" val="293506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HOME PAGE</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5A8759AA-D67A-B9D3-B992-27CA055F703F}"/>
              </a:ext>
            </a:extLst>
          </p:cNvPr>
          <p:cNvPicPr>
            <a:picLocks noChangeAspect="1"/>
          </p:cNvPicPr>
          <p:nvPr/>
        </p:nvPicPr>
        <p:blipFill>
          <a:blip r:embed="rId3"/>
          <a:stretch>
            <a:fillRect/>
          </a:stretch>
        </p:blipFill>
        <p:spPr>
          <a:xfrm>
            <a:off x="991521" y="715348"/>
            <a:ext cx="7160957" cy="4059010"/>
          </a:xfrm>
          <a:prstGeom prst="rect">
            <a:avLst/>
          </a:prstGeom>
        </p:spPr>
      </p:pic>
    </p:spTree>
    <p:extLst>
      <p:ext uri="{BB962C8B-B14F-4D97-AF65-F5344CB8AC3E}">
        <p14:creationId xmlns:p14="http://schemas.microsoft.com/office/powerpoint/2010/main" val="1414938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CART</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A1BE84FF-4DBF-A2B0-040E-E9BE2D8482F5}"/>
              </a:ext>
            </a:extLst>
          </p:cNvPr>
          <p:cNvPicPr>
            <a:picLocks noChangeAspect="1"/>
          </p:cNvPicPr>
          <p:nvPr/>
        </p:nvPicPr>
        <p:blipFill>
          <a:blip r:embed="rId3"/>
          <a:stretch>
            <a:fillRect/>
          </a:stretch>
        </p:blipFill>
        <p:spPr>
          <a:xfrm>
            <a:off x="802981" y="715348"/>
            <a:ext cx="7538038" cy="3680173"/>
          </a:xfrm>
          <a:prstGeom prst="rect">
            <a:avLst/>
          </a:prstGeom>
        </p:spPr>
      </p:pic>
    </p:spTree>
    <p:extLst>
      <p:ext uri="{BB962C8B-B14F-4D97-AF65-F5344CB8AC3E}">
        <p14:creationId xmlns:p14="http://schemas.microsoft.com/office/powerpoint/2010/main" val="2592829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ORDER STATUS</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a:extLst>
              <a:ext uri="{FF2B5EF4-FFF2-40B4-BE49-F238E27FC236}">
                <a16:creationId xmlns:a16="http://schemas.microsoft.com/office/drawing/2014/main" id="{AAC7AFFB-A691-CB80-4C7A-E88A643EEAD3}"/>
              </a:ext>
            </a:extLst>
          </p:cNvPr>
          <p:cNvPicPr>
            <a:picLocks noChangeAspect="1"/>
          </p:cNvPicPr>
          <p:nvPr/>
        </p:nvPicPr>
        <p:blipFill>
          <a:blip r:embed="rId3"/>
          <a:stretch>
            <a:fillRect/>
          </a:stretch>
        </p:blipFill>
        <p:spPr>
          <a:xfrm>
            <a:off x="1092600" y="715348"/>
            <a:ext cx="6958800" cy="3894307"/>
          </a:xfrm>
          <a:prstGeom prst="rect">
            <a:avLst/>
          </a:prstGeom>
        </p:spPr>
      </p:pic>
    </p:spTree>
    <p:extLst>
      <p:ext uri="{BB962C8B-B14F-4D97-AF65-F5344CB8AC3E}">
        <p14:creationId xmlns:p14="http://schemas.microsoft.com/office/powerpoint/2010/main" val="4000069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331126" y="142347"/>
            <a:ext cx="7635399"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PAYMENT</a:t>
            </a:r>
            <a:endParaRPr dirty="0"/>
          </a:p>
        </p:txBody>
      </p:sp>
      <p:grpSp>
        <p:nvGrpSpPr>
          <p:cNvPr id="869" name="Google Shape;869;p39"/>
          <p:cNvGrpSpPr/>
          <p:nvPr/>
        </p:nvGrpSpPr>
        <p:grpSpPr>
          <a:xfrm>
            <a:off x="49107"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2F2ECB43-7016-E729-35F3-2A5898F273D5}"/>
              </a:ext>
            </a:extLst>
          </p:cNvPr>
          <p:cNvPicPr>
            <a:picLocks noChangeAspect="1"/>
          </p:cNvPicPr>
          <p:nvPr/>
        </p:nvPicPr>
        <p:blipFill>
          <a:blip r:embed="rId3"/>
          <a:stretch>
            <a:fillRect/>
          </a:stretch>
        </p:blipFill>
        <p:spPr>
          <a:xfrm>
            <a:off x="945852" y="715347"/>
            <a:ext cx="7119757" cy="4136077"/>
          </a:xfrm>
          <a:prstGeom prst="rect">
            <a:avLst/>
          </a:prstGeom>
        </p:spPr>
      </p:pic>
    </p:spTree>
    <p:extLst>
      <p:ext uri="{BB962C8B-B14F-4D97-AF65-F5344CB8AC3E}">
        <p14:creationId xmlns:p14="http://schemas.microsoft.com/office/powerpoint/2010/main" val="1806692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B277-45BF-246E-43A0-0474BAE7800F}"/>
              </a:ext>
            </a:extLst>
          </p:cNvPr>
          <p:cNvSpPr>
            <a:spLocks noGrp="1"/>
          </p:cNvSpPr>
          <p:nvPr>
            <p:ph type="title"/>
          </p:nvPr>
        </p:nvSpPr>
        <p:spPr/>
        <p:txBody>
          <a:bodyPr/>
          <a:lstStyle/>
          <a:p>
            <a:r>
              <a:rPr lang="en-IN" dirty="0"/>
              <a:t>CONTACT US</a:t>
            </a:r>
          </a:p>
        </p:txBody>
      </p:sp>
      <p:grpSp>
        <p:nvGrpSpPr>
          <p:cNvPr id="3" name="Google Shape;869;p39">
            <a:extLst>
              <a:ext uri="{FF2B5EF4-FFF2-40B4-BE49-F238E27FC236}">
                <a16:creationId xmlns:a16="http://schemas.microsoft.com/office/drawing/2014/main" id="{8AAB733A-5EF0-50EB-44C9-3AC89BDD0EBB}"/>
              </a:ext>
            </a:extLst>
          </p:cNvPr>
          <p:cNvGrpSpPr/>
          <p:nvPr/>
        </p:nvGrpSpPr>
        <p:grpSpPr>
          <a:xfrm>
            <a:off x="358707" y="625944"/>
            <a:ext cx="282019" cy="401111"/>
            <a:chOff x="3342275" y="2615925"/>
            <a:chExt cx="339700" cy="483150"/>
          </a:xfrm>
        </p:grpSpPr>
        <p:sp>
          <p:nvSpPr>
            <p:cNvPr id="4" name="Google Shape;870;p39">
              <a:extLst>
                <a:ext uri="{FF2B5EF4-FFF2-40B4-BE49-F238E27FC236}">
                  <a16:creationId xmlns:a16="http://schemas.microsoft.com/office/drawing/2014/main" id="{EB461223-56BE-4BA8-C105-255079B13E93}"/>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5" name="Google Shape;871;p39">
              <a:extLst>
                <a:ext uri="{FF2B5EF4-FFF2-40B4-BE49-F238E27FC236}">
                  <a16:creationId xmlns:a16="http://schemas.microsoft.com/office/drawing/2014/main" id="{2E8EB600-2C97-F2A4-6A83-F4C035EED485}"/>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7" name="Picture 6">
            <a:extLst>
              <a:ext uri="{FF2B5EF4-FFF2-40B4-BE49-F238E27FC236}">
                <a16:creationId xmlns:a16="http://schemas.microsoft.com/office/drawing/2014/main" id="{1E9BAA64-EE0E-E3BB-7A22-8F6407F7D286}"/>
              </a:ext>
            </a:extLst>
          </p:cNvPr>
          <p:cNvPicPr>
            <a:picLocks noChangeAspect="1"/>
          </p:cNvPicPr>
          <p:nvPr/>
        </p:nvPicPr>
        <p:blipFill>
          <a:blip r:embed="rId2"/>
          <a:stretch>
            <a:fillRect/>
          </a:stretch>
        </p:blipFill>
        <p:spPr>
          <a:xfrm>
            <a:off x="907200" y="1113000"/>
            <a:ext cx="7329600" cy="3291391"/>
          </a:xfrm>
          <a:prstGeom prst="rect">
            <a:avLst/>
          </a:prstGeom>
        </p:spPr>
      </p:pic>
    </p:spTree>
    <p:extLst>
      <p:ext uri="{BB962C8B-B14F-4D97-AF65-F5344CB8AC3E}">
        <p14:creationId xmlns:p14="http://schemas.microsoft.com/office/powerpoint/2010/main" val="2176160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5700-292A-0910-30A0-AD95E3F79386}"/>
              </a:ext>
            </a:extLst>
          </p:cNvPr>
          <p:cNvSpPr>
            <a:spLocks noGrp="1"/>
          </p:cNvSpPr>
          <p:nvPr>
            <p:ph type="title"/>
          </p:nvPr>
        </p:nvSpPr>
        <p:spPr>
          <a:xfrm>
            <a:off x="739790" y="396875"/>
            <a:ext cx="7704000" cy="573000"/>
          </a:xfrm>
        </p:spPr>
        <p:txBody>
          <a:bodyPr/>
          <a:lstStyle/>
          <a:p>
            <a:r>
              <a:rPr lang="en-IN" dirty="0"/>
              <a:t>ABOUT US</a:t>
            </a:r>
          </a:p>
        </p:txBody>
      </p:sp>
      <p:grpSp>
        <p:nvGrpSpPr>
          <p:cNvPr id="3" name="Google Shape;869;p39">
            <a:extLst>
              <a:ext uri="{FF2B5EF4-FFF2-40B4-BE49-F238E27FC236}">
                <a16:creationId xmlns:a16="http://schemas.microsoft.com/office/drawing/2014/main" id="{A67C393B-4BD7-6865-D3D9-16CACE89D5E3}"/>
              </a:ext>
            </a:extLst>
          </p:cNvPr>
          <p:cNvGrpSpPr/>
          <p:nvPr/>
        </p:nvGrpSpPr>
        <p:grpSpPr>
          <a:xfrm>
            <a:off x="358707" y="482819"/>
            <a:ext cx="282019" cy="401111"/>
            <a:chOff x="3342275" y="2615925"/>
            <a:chExt cx="339700" cy="483150"/>
          </a:xfrm>
        </p:grpSpPr>
        <p:sp>
          <p:nvSpPr>
            <p:cNvPr id="4" name="Google Shape;870;p39">
              <a:extLst>
                <a:ext uri="{FF2B5EF4-FFF2-40B4-BE49-F238E27FC236}">
                  <a16:creationId xmlns:a16="http://schemas.microsoft.com/office/drawing/2014/main" id="{C9108A33-A96B-BCC8-8685-CF11AA54500F}"/>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5" name="Google Shape;871;p39">
              <a:extLst>
                <a:ext uri="{FF2B5EF4-FFF2-40B4-BE49-F238E27FC236}">
                  <a16:creationId xmlns:a16="http://schemas.microsoft.com/office/drawing/2014/main" id="{7B6FB3D1-D6FC-4BFE-8701-76F0D3BB04F3}"/>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7" name="Picture 6">
            <a:extLst>
              <a:ext uri="{FF2B5EF4-FFF2-40B4-BE49-F238E27FC236}">
                <a16:creationId xmlns:a16="http://schemas.microsoft.com/office/drawing/2014/main" id="{9F02ADD6-2A3C-3AE9-1083-FCD2A99F36CC}"/>
              </a:ext>
            </a:extLst>
          </p:cNvPr>
          <p:cNvPicPr>
            <a:picLocks noChangeAspect="1"/>
          </p:cNvPicPr>
          <p:nvPr/>
        </p:nvPicPr>
        <p:blipFill>
          <a:blip r:embed="rId2"/>
          <a:stretch>
            <a:fillRect/>
          </a:stretch>
        </p:blipFill>
        <p:spPr>
          <a:xfrm>
            <a:off x="1112400" y="969875"/>
            <a:ext cx="6919200" cy="3925527"/>
          </a:xfrm>
          <a:prstGeom prst="rect">
            <a:avLst/>
          </a:prstGeom>
        </p:spPr>
      </p:pic>
    </p:spTree>
    <p:extLst>
      <p:ext uri="{BB962C8B-B14F-4D97-AF65-F5344CB8AC3E}">
        <p14:creationId xmlns:p14="http://schemas.microsoft.com/office/powerpoint/2010/main" val="1588476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8;p22">
            <a:extLst>
              <a:ext uri="{FF2B5EF4-FFF2-40B4-BE49-F238E27FC236}">
                <a16:creationId xmlns:a16="http://schemas.microsoft.com/office/drawing/2014/main" id="{D975504F-3C2E-2406-070A-7073AF277EF1}"/>
              </a:ext>
            </a:extLst>
          </p:cNvPr>
          <p:cNvGrpSpPr/>
          <p:nvPr/>
        </p:nvGrpSpPr>
        <p:grpSpPr>
          <a:xfrm>
            <a:off x="7614569" y="1823557"/>
            <a:ext cx="1215075" cy="1349538"/>
            <a:chOff x="-747068" y="-575243"/>
            <a:chExt cx="941700" cy="979029"/>
          </a:xfrm>
        </p:grpSpPr>
        <p:sp>
          <p:nvSpPr>
            <p:cNvPr id="41" name="Google Shape;219;p22">
              <a:extLst>
                <a:ext uri="{FF2B5EF4-FFF2-40B4-BE49-F238E27FC236}">
                  <a16:creationId xmlns:a16="http://schemas.microsoft.com/office/drawing/2014/main" id="{4FB27F46-2891-4B47-6B31-4C6BB8500EB3}"/>
                </a:ext>
              </a:extLst>
            </p:cNvPr>
            <p:cNvSpPr/>
            <p:nvPr/>
          </p:nvSpPr>
          <p:spPr>
            <a:xfrm>
              <a:off x="-742057" y="-575243"/>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0;p22">
              <a:extLst>
                <a:ext uri="{FF2B5EF4-FFF2-40B4-BE49-F238E27FC236}">
                  <a16:creationId xmlns:a16="http://schemas.microsoft.com/office/drawing/2014/main" id="{456F4449-A87B-5D75-99B5-9E2740B7E627}"/>
                </a:ext>
              </a:extLst>
            </p:cNvPr>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p22">
              <a:extLst>
                <a:ext uri="{FF2B5EF4-FFF2-40B4-BE49-F238E27FC236}">
                  <a16:creationId xmlns:a16="http://schemas.microsoft.com/office/drawing/2014/main" id="{2D67B1E9-58A1-E808-E54D-517BD8888AC9}"/>
                </a:ext>
              </a:extLst>
            </p:cNvPr>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p22">
              <a:extLst>
                <a:ext uri="{FF2B5EF4-FFF2-40B4-BE49-F238E27FC236}">
                  <a16:creationId xmlns:a16="http://schemas.microsoft.com/office/drawing/2014/main" id="{6D62B66D-6DE4-4485-F2B1-0F9165065995}"/>
                </a:ext>
              </a:extLst>
            </p:cNvPr>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p22">
              <a:extLst>
                <a:ext uri="{FF2B5EF4-FFF2-40B4-BE49-F238E27FC236}">
                  <a16:creationId xmlns:a16="http://schemas.microsoft.com/office/drawing/2014/main" id="{A3FD51FF-3AD8-EC22-3385-AADDBFA6733F}"/>
                </a:ext>
              </a:extLst>
            </p:cNvPr>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4;p22">
              <a:extLst>
                <a:ext uri="{FF2B5EF4-FFF2-40B4-BE49-F238E27FC236}">
                  <a16:creationId xmlns:a16="http://schemas.microsoft.com/office/drawing/2014/main" id="{98A3C081-3B79-8E35-8543-D5F6EDD4E99E}"/>
                </a:ext>
              </a:extLst>
            </p:cNvPr>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p22">
              <a:extLst>
                <a:ext uri="{FF2B5EF4-FFF2-40B4-BE49-F238E27FC236}">
                  <a16:creationId xmlns:a16="http://schemas.microsoft.com/office/drawing/2014/main" id="{A4879790-3685-F495-2BC9-29D90E8D3932}"/>
                </a:ext>
              </a:extLst>
            </p:cNvPr>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p22">
              <a:extLst>
                <a:ext uri="{FF2B5EF4-FFF2-40B4-BE49-F238E27FC236}">
                  <a16:creationId xmlns:a16="http://schemas.microsoft.com/office/drawing/2014/main" id="{62BAD61A-C25F-9037-4C08-C7DCF77B2D7D}"/>
                </a:ext>
              </a:extLst>
            </p:cNvPr>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p22">
              <a:extLst>
                <a:ext uri="{FF2B5EF4-FFF2-40B4-BE49-F238E27FC236}">
                  <a16:creationId xmlns:a16="http://schemas.microsoft.com/office/drawing/2014/main" id="{7E3D0259-4926-FF2E-621F-15120AA4D7F8}"/>
                </a:ext>
              </a:extLst>
            </p:cNvPr>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8;p22">
              <a:extLst>
                <a:ext uri="{FF2B5EF4-FFF2-40B4-BE49-F238E27FC236}">
                  <a16:creationId xmlns:a16="http://schemas.microsoft.com/office/drawing/2014/main" id="{070A99CD-6DAF-2198-3ACC-F8BD3EA598A7}"/>
                </a:ext>
              </a:extLst>
            </p:cNvPr>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9;p22">
              <a:extLst>
                <a:ext uri="{FF2B5EF4-FFF2-40B4-BE49-F238E27FC236}">
                  <a16:creationId xmlns:a16="http://schemas.microsoft.com/office/drawing/2014/main" id="{E5FEF1BB-D3E4-7316-5C24-58A21447E6E4}"/>
                </a:ext>
              </a:extLst>
            </p:cNvPr>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p22">
              <a:extLst>
                <a:ext uri="{FF2B5EF4-FFF2-40B4-BE49-F238E27FC236}">
                  <a16:creationId xmlns:a16="http://schemas.microsoft.com/office/drawing/2014/main" id="{C8851ADC-20B1-4199-A13C-5CF12AA6D443}"/>
                </a:ext>
              </a:extLst>
            </p:cNvPr>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1;p22">
              <a:extLst>
                <a:ext uri="{FF2B5EF4-FFF2-40B4-BE49-F238E27FC236}">
                  <a16:creationId xmlns:a16="http://schemas.microsoft.com/office/drawing/2014/main" id="{8025C326-A0B1-AB3C-DBB2-6D3BF5C687DD}"/>
                </a:ext>
              </a:extLst>
            </p:cNvPr>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p22">
              <a:extLst>
                <a:ext uri="{FF2B5EF4-FFF2-40B4-BE49-F238E27FC236}">
                  <a16:creationId xmlns:a16="http://schemas.microsoft.com/office/drawing/2014/main" id="{7C187BBC-A2C6-E2C1-1624-E32C7C08D631}"/>
                </a:ext>
              </a:extLst>
            </p:cNvPr>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p22">
              <a:extLst>
                <a:ext uri="{FF2B5EF4-FFF2-40B4-BE49-F238E27FC236}">
                  <a16:creationId xmlns:a16="http://schemas.microsoft.com/office/drawing/2014/main" id="{CE955A74-C5FE-9A6C-FB93-FBF5F42BDB32}"/>
                </a:ext>
              </a:extLst>
            </p:cNvPr>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4;p22">
              <a:extLst>
                <a:ext uri="{FF2B5EF4-FFF2-40B4-BE49-F238E27FC236}">
                  <a16:creationId xmlns:a16="http://schemas.microsoft.com/office/drawing/2014/main" id="{FF368C88-4725-78B9-CF86-6BB4D0BD9558}"/>
                </a:ext>
              </a:extLst>
            </p:cNvPr>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5;p22">
              <a:extLst>
                <a:ext uri="{FF2B5EF4-FFF2-40B4-BE49-F238E27FC236}">
                  <a16:creationId xmlns:a16="http://schemas.microsoft.com/office/drawing/2014/main" id="{5906014F-6CC3-78C9-520E-17F95EFD2EAE}"/>
                </a:ext>
              </a:extLst>
            </p:cNvPr>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6;p22">
              <a:extLst>
                <a:ext uri="{FF2B5EF4-FFF2-40B4-BE49-F238E27FC236}">
                  <a16:creationId xmlns:a16="http://schemas.microsoft.com/office/drawing/2014/main" id="{FD08041F-2CC5-6A89-9871-A697784BC62B}"/>
                </a:ext>
              </a:extLst>
            </p:cNvPr>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p22">
              <a:extLst>
                <a:ext uri="{FF2B5EF4-FFF2-40B4-BE49-F238E27FC236}">
                  <a16:creationId xmlns:a16="http://schemas.microsoft.com/office/drawing/2014/main" id="{C372D282-CB64-C15F-7480-B377BA76E509}"/>
                </a:ext>
              </a:extLst>
            </p:cNvPr>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Rectangle 2">
            <a:extLst>
              <a:ext uri="{FF2B5EF4-FFF2-40B4-BE49-F238E27FC236}">
                <a16:creationId xmlns:a16="http://schemas.microsoft.com/office/drawing/2014/main" id="{6AC2BC56-00B4-4902-EC23-85DEAC1A9121}"/>
              </a:ext>
            </a:extLst>
          </p:cNvPr>
          <p:cNvSpPr>
            <a:spLocks noGrp="1" noChangeArrowheads="1"/>
          </p:cNvSpPr>
          <p:nvPr>
            <p:ph type="body" idx="1"/>
          </p:nvPr>
        </p:nvSpPr>
        <p:spPr bwMode="auto">
          <a:xfrm>
            <a:off x="606425" y="1259632"/>
            <a:ext cx="615104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 a user-friendly, responsive eCommerce website.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 secure payment options and data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seamless navigation and easy product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Enhance customer engagement and boost online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Integrate backend systems for automated inventory and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order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Expand market reach and improve customer satisfaction. </a:t>
            </a:r>
          </a:p>
        </p:txBody>
      </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 is an object-oriented programming (OOP) language, which means it supports the principles and concepts of object-oriented programming. </a:t>
              </a:r>
              <a:endParaRPr sz="1200" dirty="0">
                <a:solidFill>
                  <a:schemeClr val="tx1">
                    <a:lumMod val="75000"/>
                  </a:schemeClr>
                </a:solidFill>
                <a:latin typeface="Roboto"/>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Söhne"/>
                </a:rPr>
                <a:t>Angular is a TypeScript-based framework that uses HTML, CSS, and JavaScript to build robust and scalable single-page applications.</a:t>
              </a:r>
              <a:endParaRPr lang="en-US" b="0" i="0" dirty="0">
                <a:solidFill>
                  <a:srgbClr val="374151"/>
                </a:solidFill>
                <a:effectLst/>
                <a:latin typeface="Söhne"/>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JavaScript is a widely used programming language primarily used for web development. </a:t>
              </a:r>
              <a:endParaRPr sz="1200" dirty="0">
                <a:solidFill>
                  <a:schemeClr val="tx1">
                    <a:lumMod val="75000"/>
                  </a:schemeClr>
                </a:solidFill>
                <a:latin typeface="Roboto"/>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HTML, which stands for </a:t>
              </a:r>
              <a:r>
                <a:rPr lang="en-US" sz="1200" b="0" i="0" dirty="0" err="1">
                  <a:solidFill>
                    <a:schemeClr val="tx1">
                      <a:lumMod val="75000"/>
                    </a:schemeClr>
                  </a:solidFill>
                  <a:effectLst/>
                  <a:latin typeface="Söhne"/>
                </a:rPr>
                <a:t>HyperText</a:t>
              </a:r>
              <a:r>
                <a:rPr lang="en-US" sz="1200" b="0" i="0" dirty="0">
                  <a:solidFill>
                    <a:schemeClr val="tx1">
                      <a:lumMod val="75000"/>
                    </a:schemeClr>
                  </a:solidFill>
                  <a:effectLst/>
                  <a:latin typeface="Söhne"/>
                </a:rPr>
                <a:t> Markup Language, is the standard markup language used for creating and structuring web pages.</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Postman is a popular collaboration platform and toolset used by developers to build, test, and document APIs</a:t>
              </a:r>
              <a:endParaRPr sz="1200" dirty="0">
                <a:solidFill>
                  <a:schemeClr val="tx1">
                    <a:lumMod val="75000"/>
                  </a:schemeClr>
                </a:solidFill>
                <a:latin typeface="Roboto"/>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err="1"/>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3296069037"/>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a:t>
                      </a:r>
                      <a:r>
                        <a:rPr lang="en-US" sz="1200" b="0" baseline="0" dirty="0" err="1">
                          <a:solidFill>
                            <a:schemeClr val="tx1">
                              <a:lumMod val="75000"/>
                            </a:schemeClr>
                          </a:solidFill>
                        </a:rPr>
                        <a:t>Springboot</a:t>
                      </a:r>
                      <a:r>
                        <a:rPr lang="en-US" sz="1200" b="0" baseline="0" dirty="0">
                          <a:solidFill>
                            <a:schemeClr val="tx1">
                              <a:lumMod val="75000"/>
                            </a:schemeClr>
                          </a:solidFill>
                        </a:rPr>
                        <a:t>,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 SQL</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610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grpSp>
        <p:nvGrpSpPr>
          <p:cNvPr id="669" name="Google Shape;669;p32"/>
          <p:cNvGrpSpPr/>
          <p:nvPr/>
        </p:nvGrpSpPr>
        <p:grpSpPr>
          <a:xfrm>
            <a:off x="727918" y="1048128"/>
            <a:ext cx="6645794" cy="679613"/>
            <a:chOff x="241131" y="2153428"/>
            <a:chExt cx="6645794" cy="679613"/>
          </a:xfrm>
        </p:grpSpPr>
        <p:sp>
          <p:nvSpPr>
            <p:cNvPr id="655" name="Google Shape;655;p32"/>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01</a:t>
              </a:r>
              <a:endParaRPr sz="3000" dirty="0">
                <a:solidFill>
                  <a:schemeClr val="accent2"/>
                </a:solidFill>
                <a:latin typeface="Oswald"/>
                <a:ea typeface="Oswald"/>
                <a:cs typeface="Oswald"/>
                <a:sym typeface="Oswald"/>
              </a:endParaRPr>
            </a:p>
          </p:txBody>
        </p:sp>
        <p:sp>
          <p:nvSpPr>
            <p:cNvPr id="671" name="Google Shape;671;p32"/>
            <p:cNvSpPr txBox="1"/>
            <p:nvPr/>
          </p:nvSpPr>
          <p:spPr>
            <a:xfrm>
              <a:off x="926907" y="220634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a:t>
              </a:r>
              <a:endParaRPr sz="1800" dirty="0">
                <a:solidFill>
                  <a:schemeClr val="accent2"/>
                </a:solidFill>
                <a:latin typeface="Oswald"/>
                <a:ea typeface="Oswald"/>
                <a:cs typeface="Oswald"/>
                <a:sym typeface="Oswald"/>
              </a:endParaRPr>
            </a:p>
          </p:txBody>
        </p:sp>
        <p:sp>
          <p:nvSpPr>
            <p:cNvPr id="672" name="Google Shape;672;p32"/>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2" name="Google Shape;666;p32">
            <a:extLst>
              <a:ext uri="{FF2B5EF4-FFF2-40B4-BE49-F238E27FC236}">
                <a16:creationId xmlns:a16="http://schemas.microsoft.com/office/drawing/2014/main" id="{AF8B0198-7732-5712-9105-7462F9975C20}"/>
              </a:ext>
            </a:extLst>
          </p:cNvPr>
          <p:cNvSpPr txBox="1"/>
          <p:nvPr/>
        </p:nvSpPr>
        <p:spPr>
          <a:xfrm>
            <a:off x="2167805" y="1296568"/>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Register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4" name="Google Shape;669;p32">
            <a:extLst>
              <a:ext uri="{FF2B5EF4-FFF2-40B4-BE49-F238E27FC236}">
                <a16:creationId xmlns:a16="http://schemas.microsoft.com/office/drawing/2014/main" id="{1089D54E-FE2E-89A8-765D-75B7D60680BA}"/>
              </a:ext>
            </a:extLst>
          </p:cNvPr>
          <p:cNvGrpSpPr/>
          <p:nvPr/>
        </p:nvGrpSpPr>
        <p:grpSpPr>
          <a:xfrm>
            <a:off x="727918" y="1621915"/>
            <a:ext cx="6645794" cy="679613"/>
            <a:chOff x="241131" y="2153428"/>
            <a:chExt cx="6645794" cy="679613"/>
          </a:xfrm>
        </p:grpSpPr>
        <p:sp>
          <p:nvSpPr>
            <p:cNvPr id="45" name="Google Shape;655;p32">
              <a:extLst>
                <a:ext uri="{FF2B5EF4-FFF2-40B4-BE49-F238E27FC236}">
                  <a16:creationId xmlns:a16="http://schemas.microsoft.com/office/drawing/2014/main" id="{4DC679DE-2553-21A0-BFC3-13CFF2A9336E}"/>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02</a:t>
              </a:r>
              <a:endParaRPr sz="3000" dirty="0">
                <a:solidFill>
                  <a:schemeClr val="accent2"/>
                </a:solidFill>
                <a:latin typeface="Oswald"/>
                <a:ea typeface="Oswald"/>
                <a:cs typeface="Oswald"/>
                <a:sym typeface="Oswald"/>
              </a:endParaRPr>
            </a:p>
          </p:txBody>
        </p:sp>
        <p:sp>
          <p:nvSpPr>
            <p:cNvPr id="46" name="Google Shape;671;p32">
              <a:extLst>
                <a:ext uri="{FF2B5EF4-FFF2-40B4-BE49-F238E27FC236}">
                  <a16:creationId xmlns:a16="http://schemas.microsoft.com/office/drawing/2014/main" id="{9C2BC564-5422-5DB0-9385-F3703DDDD1C4}"/>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CUSTOMER :</a:t>
              </a:r>
              <a:endParaRPr sz="1800" dirty="0">
                <a:solidFill>
                  <a:schemeClr val="accent2"/>
                </a:solidFill>
                <a:latin typeface="Oswald"/>
                <a:ea typeface="Oswald"/>
                <a:cs typeface="Oswald"/>
                <a:sym typeface="Oswald"/>
              </a:endParaRPr>
            </a:p>
          </p:txBody>
        </p:sp>
        <p:sp>
          <p:nvSpPr>
            <p:cNvPr id="47" name="Google Shape;672;p32">
              <a:extLst>
                <a:ext uri="{FF2B5EF4-FFF2-40B4-BE49-F238E27FC236}">
                  <a16:creationId xmlns:a16="http://schemas.microsoft.com/office/drawing/2014/main" id="{1F826A62-BA79-8A41-C48B-94CB9CA3C92E}"/>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8" name="Google Shape;666;p32">
            <a:extLst>
              <a:ext uri="{FF2B5EF4-FFF2-40B4-BE49-F238E27FC236}">
                <a16:creationId xmlns:a16="http://schemas.microsoft.com/office/drawing/2014/main" id="{38B6B930-164D-B889-116A-7CA841667E46}"/>
              </a:ext>
            </a:extLst>
          </p:cNvPr>
          <p:cNvSpPr txBox="1"/>
          <p:nvPr/>
        </p:nvSpPr>
        <p:spPr>
          <a:xfrm>
            <a:off x="2518294" y="1854760"/>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Register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9" name="Google Shape;669;p32">
            <a:extLst>
              <a:ext uri="{FF2B5EF4-FFF2-40B4-BE49-F238E27FC236}">
                <a16:creationId xmlns:a16="http://schemas.microsoft.com/office/drawing/2014/main" id="{7A39387F-AC7D-C21E-0B67-EB8BD7C9B238}"/>
              </a:ext>
            </a:extLst>
          </p:cNvPr>
          <p:cNvGrpSpPr/>
          <p:nvPr/>
        </p:nvGrpSpPr>
        <p:grpSpPr>
          <a:xfrm>
            <a:off x="669651" y="2196373"/>
            <a:ext cx="7368332" cy="679613"/>
            <a:chOff x="241131" y="2153428"/>
            <a:chExt cx="6645794" cy="679613"/>
          </a:xfrm>
        </p:grpSpPr>
        <p:sp>
          <p:nvSpPr>
            <p:cNvPr id="50" name="Google Shape;655;p32">
              <a:extLst>
                <a:ext uri="{FF2B5EF4-FFF2-40B4-BE49-F238E27FC236}">
                  <a16:creationId xmlns:a16="http://schemas.microsoft.com/office/drawing/2014/main" id="{D7A14681-BBDA-2713-05BA-BF3C6277802B}"/>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03</a:t>
              </a:r>
              <a:endParaRPr sz="3000" dirty="0">
                <a:solidFill>
                  <a:schemeClr val="accent2"/>
                </a:solidFill>
                <a:latin typeface="Oswald"/>
                <a:ea typeface="Oswald"/>
                <a:cs typeface="Oswald"/>
                <a:sym typeface="Oswald"/>
              </a:endParaRPr>
            </a:p>
          </p:txBody>
        </p:sp>
        <p:sp>
          <p:nvSpPr>
            <p:cNvPr id="51" name="Google Shape;671;p32">
              <a:extLst>
                <a:ext uri="{FF2B5EF4-FFF2-40B4-BE49-F238E27FC236}">
                  <a16:creationId xmlns:a16="http://schemas.microsoft.com/office/drawing/2014/main" id="{2E048302-A964-6C1E-9680-063BA3EAAB78}"/>
                </a:ext>
              </a:extLst>
            </p:cNvPr>
            <p:cNvSpPr txBox="1"/>
            <p:nvPr/>
          </p:nvSpPr>
          <p:spPr>
            <a:xfrm>
              <a:off x="926907" y="2206341"/>
              <a:ext cx="15744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PRODUCT LIST :</a:t>
              </a:r>
              <a:endParaRPr sz="1800" dirty="0">
                <a:solidFill>
                  <a:schemeClr val="accent2"/>
                </a:solidFill>
                <a:latin typeface="Oswald"/>
                <a:ea typeface="Oswald"/>
                <a:cs typeface="Oswald"/>
                <a:sym typeface="Oswald"/>
              </a:endParaRPr>
            </a:p>
          </p:txBody>
        </p:sp>
        <p:sp>
          <p:nvSpPr>
            <p:cNvPr id="52" name="Google Shape;672;p32">
              <a:extLst>
                <a:ext uri="{FF2B5EF4-FFF2-40B4-BE49-F238E27FC236}">
                  <a16:creationId xmlns:a16="http://schemas.microsoft.com/office/drawing/2014/main" id="{62627DE6-5BDE-CF55-6993-475F019CA136}"/>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3" name="Google Shape;669;p32">
            <a:extLst>
              <a:ext uri="{FF2B5EF4-FFF2-40B4-BE49-F238E27FC236}">
                <a16:creationId xmlns:a16="http://schemas.microsoft.com/office/drawing/2014/main" id="{CABE8A6D-8805-3362-95D8-DB489007923B}"/>
              </a:ext>
            </a:extLst>
          </p:cNvPr>
          <p:cNvGrpSpPr/>
          <p:nvPr/>
        </p:nvGrpSpPr>
        <p:grpSpPr>
          <a:xfrm>
            <a:off x="727918" y="2755812"/>
            <a:ext cx="6645794" cy="679613"/>
            <a:chOff x="241131" y="2153428"/>
            <a:chExt cx="6645794" cy="679613"/>
          </a:xfrm>
        </p:grpSpPr>
        <p:sp>
          <p:nvSpPr>
            <p:cNvPr id="54" name="Google Shape;655;p32">
              <a:extLst>
                <a:ext uri="{FF2B5EF4-FFF2-40B4-BE49-F238E27FC236}">
                  <a16:creationId xmlns:a16="http://schemas.microsoft.com/office/drawing/2014/main" id="{1EF0102A-EED5-AF41-9A06-F88FBD4798B2}"/>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04</a:t>
              </a:r>
              <a:endParaRPr sz="3000" dirty="0">
                <a:solidFill>
                  <a:schemeClr val="accent2"/>
                </a:solidFill>
                <a:latin typeface="Oswald"/>
                <a:ea typeface="Oswald"/>
                <a:cs typeface="Oswald"/>
                <a:sym typeface="Oswald"/>
              </a:endParaRPr>
            </a:p>
          </p:txBody>
        </p:sp>
        <p:sp>
          <p:nvSpPr>
            <p:cNvPr id="55" name="Google Shape;671;p32">
              <a:extLst>
                <a:ext uri="{FF2B5EF4-FFF2-40B4-BE49-F238E27FC236}">
                  <a16:creationId xmlns:a16="http://schemas.microsoft.com/office/drawing/2014/main" id="{50D47646-5F21-4F38-3CEC-264B109E43C7}"/>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CART :</a:t>
              </a:r>
              <a:endParaRPr sz="1800" dirty="0">
                <a:solidFill>
                  <a:schemeClr val="accent2"/>
                </a:solidFill>
                <a:latin typeface="Oswald"/>
                <a:ea typeface="Oswald"/>
                <a:cs typeface="Oswald"/>
                <a:sym typeface="Oswald"/>
              </a:endParaRPr>
            </a:p>
          </p:txBody>
        </p:sp>
        <p:sp>
          <p:nvSpPr>
            <p:cNvPr id="56" name="Google Shape;672;p32">
              <a:extLst>
                <a:ext uri="{FF2B5EF4-FFF2-40B4-BE49-F238E27FC236}">
                  <a16:creationId xmlns:a16="http://schemas.microsoft.com/office/drawing/2014/main" id="{1AAEC003-D7EA-4422-2047-0090003C40D8}"/>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7" name="Google Shape;669;p32">
            <a:extLst>
              <a:ext uri="{FF2B5EF4-FFF2-40B4-BE49-F238E27FC236}">
                <a16:creationId xmlns:a16="http://schemas.microsoft.com/office/drawing/2014/main" id="{E369155C-E0AC-BA25-0C3F-35B79CE8D1A3}"/>
              </a:ext>
            </a:extLst>
          </p:cNvPr>
          <p:cNvGrpSpPr/>
          <p:nvPr/>
        </p:nvGrpSpPr>
        <p:grpSpPr>
          <a:xfrm>
            <a:off x="693206" y="3295189"/>
            <a:ext cx="6645794" cy="679613"/>
            <a:chOff x="241131" y="2153428"/>
            <a:chExt cx="6645794" cy="679613"/>
          </a:xfrm>
        </p:grpSpPr>
        <p:sp>
          <p:nvSpPr>
            <p:cNvPr id="58" name="Google Shape;655;p32">
              <a:extLst>
                <a:ext uri="{FF2B5EF4-FFF2-40B4-BE49-F238E27FC236}">
                  <a16:creationId xmlns:a16="http://schemas.microsoft.com/office/drawing/2014/main" id="{638EEFC6-2187-1952-8A39-2DC564AC95B0}"/>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05</a:t>
              </a:r>
              <a:endParaRPr sz="3000" dirty="0">
                <a:solidFill>
                  <a:schemeClr val="accent2"/>
                </a:solidFill>
                <a:latin typeface="Oswald"/>
                <a:ea typeface="Oswald"/>
                <a:cs typeface="Oswald"/>
                <a:sym typeface="Oswald"/>
              </a:endParaRPr>
            </a:p>
          </p:txBody>
        </p:sp>
        <p:sp>
          <p:nvSpPr>
            <p:cNvPr id="59" name="Google Shape;671;p32">
              <a:extLst>
                <a:ext uri="{FF2B5EF4-FFF2-40B4-BE49-F238E27FC236}">
                  <a16:creationId xmlns:a16="http://schemas.microsoft.com/office/drawing/2014/main" id="{E0CCFCF0-D076-B548-6110-AF1611A3F4E3}"/>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ORDER :</a:t>
              </a:r>
              <a:endParaRPr sz="1800" dirty="0">
                <a:solidFill>
                  <a:schemeClr val="accent2"/>
                </a:solidFill>
                <a:latin typeface="Oswald"/>
                <a:ea typeface="Oswald"/>
                <a:cs typeface="Oswald"/>
                <a:sym typeface="Oswald"/>
              </a:endParaRPr>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1" name="Google Shape;666;p32">
            <a:extLst>
              <a:ext uri="{FF2B5EF4-FFF2-40B4-BE49-F238E27FC236}">
                <a16:creationId xmlns:a16="http://schemas.microsoft.com/office/drawing/2014/main" id="{50F5CF37-9BE1-DC50-5322-231EFF5BF879}"/>
              </a:ext>
            </a:extLst>
          </p:cNvPr>
          <p:cNvSpPr txBox="1"/>
          <p:nvPr/>
        </p:nvSpPr>
        <p:spPr>
          <a:xfrm>
            <a:off x="2786475" y="2571750"/>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Add/Edit/Delete Electronic items by Admin.</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62" name="Google Shape;669;p32">
            <a:extLst>
              <a:ext uri="{FF2B5EF4-FFF2-40B4-BE49-F238E27FC236}">
                <a16:creationId xmlns:a16="http://schemas.microsoft.com/office/drawing/2014/main" id="{45DA4C22-72A6-743D-4514-ECAB7112079D}"/>
              </a:ext>
            </a:extLst>
          </p:cNvPr>
          <p:cNvGrpSpPr/>
          <p:nvPr/>
        </p:nvGrpSpPr>
        <p:grpSpPr>
          <a:xfrm>
            <a:off x="727918" y="3771099"/>
            <a:ext cx="6645794" cy="679613"/>
            <a:chOff x="241131" y="2153428"/>
            <a:chExt cx="6645794" cy="679613"/>
          </a:xfrm>
        </p:grpSpPr>
        <p:sp>
          <p:nvSpPr>
            <p:cNvPr id="63" name="Google Shape;655;p32">
              <a:extLst>
                <a:ext uri="{FF2B5EF4-FFF2-40B4-BE49-F238E27FC236}">
                  <a16:creationId xmlns:a16="http://schemas.microsoft.com/office/drawing/2014/main" id="{D502FA29-7447-6C3A-98E1-E9E6E303542D}"/>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06</a:t>
              </a:r>
              <a:endParaRPr sz="3000" dirty="0">
                <a:solidFill>
                  <a:schemeClr val="accent2"/>
                </a:solidFill>
                <a:latin typeface="Oswald"/>
                <a:ea typeface="Oswald"/>
                <a:cs typeface="Oswald"/>
                <a:sym typeface="Oswald"/>
              </a:endParaRPr>
            </a:p>
          </p:txBody>
        </p:sp>
        <p:sp>
          <p:nvSpPr>
            <p:cNvPr id="640" name="Google Shape;671;p32">
              <a:extLst>
                <a:ext uri="{FF2B5EF4-FFF2-40B4-BE49-F238E27FC236}">
                  <a16:creationId xmlns:a16="http://schemas.microsoft.com/office/drawing/2014/main" id="{38ABF3B4-6441-48B6-E1B8-87E5F88C2C69}"/>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PAYMENT :</a:t>
              </a:r>
              <a:endParaRPr sz="18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42" name="Google Shape;666;p32">
            <a:extLst>
              <a:ext uri="{FF2B5EF4-FFF2-40B4-BE49-F238E27FC236}">
                <a16:creationId xmlns:a16="http://schemas.microsoft.com/office/drawing/2014/main" id="{E4B268C4-0BC7-AADD-0061-E5658194E958}"/>
              </a:ext>
            </a:extLst>
          </p:cNvPr>
          <p:cNvSpPr txBox="1"/>
          <p:nvPr/>
        </p:nvSpPr>
        <p:spPr>
          <a:xfrm>
            <a:off x="2004988" y="2920339"/>
            <a:ext cx="5166539" cy="412231"/>
          </a:xfrm>
          <a:prstGeom prst="rect">
            <a:avLst/>
          </a:prstGeom>
          <a:noFill/>
          <a:ln>
            <a:noFill/>
          </a:ln>
        </p:spPr>
        <p:txBody>
          <a:bodyPr spcFirstLastPara="1" wrap="square" lIns="91425" tIns="91425" rIns="91425" bIns="91425" anchor="ctr" anchorCtr="0">
            <a:noAutofit/>
          </a:bodyPr>
          <a:lstStyle/>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Customer can add Electronic Products from Product list.</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2123354" y="3761373"/>
            <a:ext cx="5960195"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Displays items present in customer’s cart and order status.</a:t>
            </a:r>
          </a:p>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Customer has to pay for placing of order.</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713" name="Google Shape;557;p28">
            <a:extLst>
              <a:ext uri="{FF2B5EF4-FFF2-40B4-BE49-F238E27FC236}">
                <a16:creationId xmlns:a16="http://schemas.microsoft.com/office/drawing/2014/main" id="{CF7F32DC-B31B-1EF6-1739-7F332ABB0E6D}"/>
              </a:ext>
            </a:extLst>
          </p:cNvPr>
          <p:cNvGrpSpPr/>
          <p:nvPr/>
        </p:nvGrpSpPr>
        <p:grpSpPr>
          <a:xfrm>
            <a:off x="7197946" y="1082011"/>
            <a:ext cx="659023" cy="711915"/>
            <a:chOff x="4926263" y="1361650"/>
            <a:chExt cx="809713" cy="1295700"/>
          </a:xfrm>
        </p:grpSpPr>
        <p:sp>
          <p:nvSpPr>
            <p:cNvPr id="714" name="Google Shape;558;p28">
              <a:extLst>
                <a:ext uri="{FF2B5EF4-FFF2-40B4-BE49-F238E27FC236}">
                  <a16:creationId xmlns:a16="http://schemas.microsoft.com/office/drawing/2014/main" id="{C7436FF7-2560-145D-8BF8-AB2534571E2A}"/>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59;p28">
              <a:extLst>
                <a:ext uri="{FF2B5EF4-FFF2-40B4-BE49-F238E27FC236}">
                  <a16:creationId xmlns:a16="http://schemas.microsoft.com/office/drawing/2014/main" id="{74605A86-11EE-32D8-7A7B-596550C65779}"/>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588;p29">
            <a:extLst>
              <a:ext uri="{FF2B5EF4-FFF2-40B4-BE49-F238E27FC236}">
                <a16:creationId xmlns:a16="http://schemas.microsoft.com/office/drawing/2014/main" id="{9814E42A-DFC6-0E45-1DAF-949740A21F46}"/>
              </a:ext>
            </a:extLst>
          </p:cNvPr>
          <p:cNvSpPr/>
          <p:nvPr/>
        </p:nvSpPr>
        <p:spPr>
          <a:xfrm>
            <a:off x="7384226" y="130681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721" name="Google Shape;557;p28">
            <a:extLst>
              <a:ext uri="{FF2B5EF4-FFF2-40B4-BE49-F238E27FC236}">
                <a16:creationId xmlns:a16="http://schemas.microsoft.com/office/drawing/2014/main" id="{3B0788C8-9302-274E-26DD-49C7AE4B4FE0}"/>
              </a:ext>
            </a:extLst>
          </p:cNvPr>
          <p:cNvGrpSpPr/>
          <p:nvPr/>
        </p:nvGrpSpPr>
        <p:grpSpPr>
          <a:xfrm>
            <a:off x="6687626" y="1744043"/>
            <a:ext cx="659023" cy="711915"/>
            <a:chOff x="4926263" y="1361650"/>
            <a:chExt cx="809713" cy="1295700"/>
          </a:xfrm>
        </p:grpSpPr>
        <p:sp>
          <p:nvSpPr>
            <p:cNvPr id="722" name="Google Shape;558;p28">
              <a:extLst>
                <a:ext uri="{FF2B5EF4-FFF2-40B4-BE49-F238E27FC236}">
                  <a16:creationId xmlns:a16="http://schemas.microsoft.com/office/drawing/2014/main" id="{71CBAFF9-9C8A-2943-4351-99156CF80E32}"/>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59;p28">
              <a:extLst>
                <a:ext uri="{FF2B5EF4-FFF2-40B4-BE49-F238E27FC236}">
                  <a16:creationId xmlns:a16="http://schemas.microsoft.com/office/drawing/2014/main" id="{6985F919-43A8-C706-D032-8D729495E3A1}"/>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589;p29">
            <a:extLst>
              <a:ext uri="{FF2B5EF4-FFF2-40B4-BE49-F238E27FC236}">
                <a16:creationId xmlns:a16="http://schemas.microsoft.com/office/drawing/2014/main" id="{5F3C3319-22F3-2F41-FE2A-09EA5A242328}"/>
              </a:ext>
            </a:extLst>
          </p:cNvPr>
          <p:cNvGrpSpPr/>
          <p:nvPr/>
        </p:nvGrpSpPr>
        <p:grpSpPr>
          <a:xfrm>
            <a:off x="6803880" y="1925713"/>
            <a:ext cx="426503" cy="426525"/>
            <a:chOff x="1487200" y="2615925"/>
            <a:chExt cx="483125" cy="483150"/>
          </a:xfrm>
        </p:grpSpPr>
        <p:sp>
          <p:nvSpPr>
            <p:cNvPr id="729" name="Google Shape;590;p29">
              <a:extLst>
                <a:ext uri="{FF2B5EF4-FFF2-40B4-BE49-F238E27FC236}">
                  <a16:creationId xmlns:a16="http://schemas.microsoft.com/office/drawing/2014/main" id="{CA123C7A-EE7F-31E8-FF88-3199EF697211}"/>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0" name="Google Shape;591;p29">
              <a:extLst>
                <a:ext uri="{FF2B5EF4-FFF2-40B4-BE49-F238E27FC236}">
                  <a16:creationId xmlns:a16="http://schemas.microsoft.com/office/drawing/2014/main" id="{0D8D0402-A9FF-6590-84F0-938F1CA43361}"/>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731" name="Google Shape;592;p29">
              <a:extLst>
                <a:ext uri="{FF2B5EF4-FFF2-40B4-BE49-F238E27FC236}">
                  <a16:creationId xmlns:a16="http://schemas.microsoft.com/office/drawing/2014/main" id="{A81D36BC-FBB0-FE22-5065-2F3CB2E54976}"/>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732" name="Google Shape;557;p28">
            <a:extLst>
              <a:ext uri="{FF2B5EF4-FFF2-40B4-BE49-F238E27FC236}">
                <a16:creationId xmlns:a16="http://schemas.microsoft.com/office/drawing/2014/main" id="{ADFE7829-7D79-5A44-CEB9-DF2432F5EB9B}"/>
              </a:ext>
            </a:extLst>
          </p:cNvPr>
          <p:cNvGrpSpPr/>
          <p:nvPr/>
        </p:nvGrpSpPr>
        <p:grpSpPr>
          <a:xfrm>
            <a:off x="7719229" y="1747448"/>
            <a:ext cx="659023" cy="711915"/>
            <a:chOff x="4926263" y="1361650"/>
            <a:chExt cx="809713" cy="1295700"/>
          </a:xfrm>
        </p:grpSpPr>
        <p:sp>
          <p:nvSpPr>
            <p:cNvPr id="733" name="Google Shape;558;p28">
              <a:extLst>
                <a:ext uri="{FF2B5EF4-FFF2-40B4-BE49-F238E27FC236}">
                  <a16:creationId xmlns:a16="http://schemas.microsoft.com/office/drawing/2014/main" id="{CE2DB109-0C52-AF3F-F1D9-46E1F487D1B0}"/>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59;p28">
              <a:extLst>
                <a:ext uri="{FF2B5EF4-FFF2-40B4-BE49-F238E27FC236}">
                  <a16:creationId xmlns:a16="http://schemas.microsoft.com/office/drawing/2014/main" id="{8ADCA7EC-1AFE-9B46-455D-36720F8FD585}"/>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594;p29">
            <a:extLst>
              <a:ext uri="{FF2B5EF4-FFF2-40B4-BE49-F238E27FC236}">
                <a16:creationId xmlns:a16="http://schemas.microsoft.com/office/drawing/2014/main" id="{CEF06CBC-2DD0-56F4-BC02-BB82340F9C32}"/>
              </a:ext>
            </a:extLst>
          </p:cNvPr>
          <p:cNvGrpSpPr/>
          <p:nvPr/>
        </p:nvGrpSpPr>
        <p:grpSpPr>
          <a:xfrm>
            <a:off x="7824722" y="1922298"/>
            <a:ext cx="426522" cy="425923"/>
            <a:chOff x="5053900" y="2021500"/>
            <a:chExt cx="483750" cy="483125"/>
          </a:xfrm>
        </p:grpSpPr>
        <p:sp>
          <p:nvSpPr>
            <p:cNvPr id="736" name="Google Shape;595;p29">
              <a:extLst>
                <a:ext uri="{FF2B5EF4-FFF2-40B4-BE49-F238E27FC236}">
                  <a16:creationId xmlns:a16="http://schemas.microsoft.com/office/drawing/2014/main" id="{FC1FE358-E4DE-C4E3-78F7-758189C22E6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7" name="Google Shape;596;p29">
              <a:extLst>
                <a:ext uri="{FF2B5EF4-FFF2-40B4-BE49-F238E27FC236}">
                  <a16:creationId xmlns:a16="http://schemas.microsoft.com/office/drawing/2014/main" id="{FB0F6FCF-F36B-F50F-3599-893F01727997}"/>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8" name="Google Shape;597;p29">
              <a:extLst>
                <a:ext uri="{FF2B5EF4-FFF2-40B4-BE49-F238E27FC236}">
                  <a16:creationId xmlns:a16="http://schemas.microsoft.com/office/drawing/2014/main" id="{BF8BBED1-143D-ACA4-EA27-C1D8B29FE046}"/>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9" name="Google Shape;598;p29">
              <a:extLst>
                <a:ext uri="{FF2B5EF4-FFF2-40B4-BE49-F238E27FC236}">
                  <a16:creationId xmlns:a16="http://schemas.microsoft.com/office/drawing/2014/main" id="{8E9E1BCD-13B7-3EA8-708F-9D1F5FEB10A4}"/>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0" name="Google Shape;599;p29">
              <a:extLst>
                <a:ext uri="{FF2B5EF4-FFF2-40B4-BE49-F238E27FC236}">
                  <a16:creationId xmlns:a16="http://schemas.microsoft.com/office/drawing/2014/main" id="{853BE558-9794-071A-2B7D-ED128FAA18FA}"/>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1" name="Google Shape;600;p29">
              <a:extLst>
                <a:ext uri="{FF2B5EF4-FFF2-40B4-BE49-F238E27FC236}">
                  <a16:creationId xmlns:a16="http://schemas.microsoft.com/office/drawing/2014/main" id="{97379F06-CA05-CA3C-592A-5CB90C5BF6B8}"/>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2" name="Google Shape;601;p29">
              <a:extLst>
                <a:ext uri="{FF2B5EF4-FFF2-40B4-BE49-F238E27FC236}">
                  <a16:creationId xmlns:a16="http://schemas.microsoft.com/office/drawing/2014/main" id="{70DC9C36-B5A3-E808-95BA-2D8A3122795B}"/>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3" name="Google Shape;602;p29">
              <a:extLst>
                <a:ext uri="{FF2B5EF4-FFF2-40B4-BE49-F238E27FC236}">
                  <a16:creationId xmlns:a16="http://schemas.microsoft.com/office/drawing/2014/main" id="{F48486B2-6DDE-AEEA-B53F-120700861B5D}"/>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587924805"/>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TotalTime>
  <Words>1037</Words>
  <Application>Microsoft Office PowerPoint</Application>
  <PresentationFormat>On-screen Show (16:9)</PresentationFormat>
  <Paragraphs>150</Paragraphs>
  <Slides>27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Söhne</vt:lpstr>
      <vt:lpstr>Oswald</vt:lpstr>
      <vt:lpstr>Arial</vt:lpstr>
      <vt:lpstr>Livvic</vt:lpstr>
      <vt:lpstr>Arial (Headings)</vt:lpstr>
      <vt:lpstr>Calibri</vt:lpstr>
      <vt:lpstr>Roboto Condensed Light</vt:lpstr>
      <vt:lpstr>Roboto</vt:lpstr>
      <vt:lpstr>Raleway</vt:lpstr>
      <vt:lpstr>Times New Roman</vt:lpstr>
      <vt:lpstr>Wingdings</vt:lpstr>
      <vt:lpstr>Software Development Business Plan Infographics by Slidesgo</vt:lpstr>
      <vt:lpstr>ELECTROCART, SHOPPING APPLICATION </vt:lpstr>
      <vt:lpstr>INTRODUCTION</vt:lpstr>
      <vt:lpstr>PROJECT OBJECTIVE</vt:lpstr>
      <vt:lpstr>TECHNOLOGY USED </vt:lpstr>
      <vt:lpstr>REQUIRED SPECIFICATIONS </vt:lpstr>
      <vt:lpstr>CONNECTION TO DATABASE</vt:lpstr>
      <vt:lpstr>MODULES</vt:lpstr>
      <vt:lpstr>SPRING NOTATATIONS </vt:lpstr>
      <vt:lpstr>SPRING NOTATATIONS </vt:lpstr>
      <vt:lpstr>SPRING NOTATATIONS </vt:lpstr>
      <vt:lpstr>ADVANTAGES</vt:lpstr>
      <vt:lpstr>Future Enhancement’s </vt:lpstr>
      <vt:lpstr>CONCLUSION</vt:lpstr>
      <vt:lpstr>ADMIN REGISTRATION</vt:lpstr>
      <vt:lpstr>ADMIN SIGNIN </vt:lpstr>
      <vt:lpstr>ADD ITEMS FROM ADMIN</vt:lpstr>
      <vt:lpstr>PRODUCT LIST</vt:lpstr>
      <vt:lpstr>CUSTOMER ORDERS</vt:lpstr>
      <vt:lpstr>CUSTOMER REGISTRATION</vt:lpstr>
      <vt:lpstr>CUSTOMER SIGNIN</vt:lpstr>
      <vt:lpstr>CUSTOMER HOME PAGE</vt:lpstr>
      <vt:lpstr>CUSTOMER CART</vt:lpstr>
      <vt:lpstr>CUSTOMER ORDER STATUS</vt:lpstr>
      <vt:lpstr>CUSTOMER PAYMENT</vt:lpstr>
      <vt:lpstr>CONTACT US</vt:lpstr>
      <vt:lpstr>ABOUT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Nish 0207</cp:lastModifiedBy>
  <cp:revision>8</cp:revision>
  <dcterms:modified xsi:type="dcterms:W3CDTF">2024-09-16T16:10:14Z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